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1"/>
  </p:notesMasterIdLst>
  <p:sldIdLst>
    <p:sldId id="287" r:id="rId2"/>
    <p:sldId id="289" r:id="rId3"/>
    <p:sldId id="288" r:id="rId4"/>
    <p:sldId id="290" r:id="rId5"/>
    <p:sldId id="291" r:id="rId6"/>
    <p:sldId id="292" r:id="rId7"/>
    <p:sldId id="311" r:id="rId8"/>
    <p:sldId id="293" r:id="rId9"/>
    <p:sldId id="294" r:id="rId10"/>
    <p:sldId id="296" r:id="rId11"/>
    <p:sldId id="298" r:id="rId12"/>
    <p:sldId id="312" r:id="rId13"/>
    <p:sldId id="299" r:id="rId14"/>
    <p:sldId id="300" r:id="rId15"/>
    <p:sldId id="313" r:id="rId16"/>
    <p:sldId id="314" r:id="rId17"/>
    <p:sldId id="310" r:id="rId18"/>
    <p:sldId id="301" r:id="rId19"/>
    <p:sldId id="309"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71" userDrawn="1">
          <p15:clr>
            <a:srgbClr val="A4A3A4"/>
          </p15:clr>
        </p15:guide>
        <p15:guide id="2" pos="36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p:restoredTop sz="82126"/>
  </p:normalViewPr>
  <p:slideViewPr>
    <p:cSldViewPr snapToGrid="0">
      <p:cViewPr varScale="1">
        <p:scale>
          <a:sx n="86" d="100"/>
          <a:sy n="86" d="100"/>
        </p:scale>
        <p:origin x="1040" y="208"/>
      </p:cViewPr>
      <p:guideLst>
        <p:guide orient="horz" pos="3271"/>
        <p:guide pos="3636"/>
      </p:guideLst>
    </p:cSldViewPr>
  </p:slideViewPr>
  <p:outlineViewPr>
    <p:cViewPr>
      <p:scale>
        <a:sx n="33" d="100"/>
        <a:sy n="33" d="100"/>
      </p:scale>
      <p:origin x="0" y="-2736"/>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5" d="100"/>
          <a:sy n="85" d="100"/>
        </p:scale>
        <p:origin x="392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B8186-5199-0040-91F0-5E93C19A9BEE}" type="datetimeFigureOut">
              <a:rPr lang="it-IT" smtClean="0"/>
              <a:t>12/12/24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31623-C27B-354A-AF74-13D14A7283C6}" type="slidenum">
              <a:rPr lang="it-IT" smtClean="0"/>
              <a:t>‹N›</a:t>
            </a:fld>
            <a:endParaRPr lang="it-IT"/>
          </a:p>
        </p:txBody>
      </p:sp>
    </p:spTree>
    <p:extLst>
      <p:ext uri="{BB962C8B-B14F-4D97-AF65-F5344CB8AC3E}">
        <p14:creationId xmlns:p14="http://schemas.microsoft.com/office/powerpoint/2010/main" val="35503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a tutti, mi chiamo Diego Scirocco ed il mio progetto di tesi si intitola ‘Machine Learning per la Predizione del Cancro mediante Analisi Genetica’ : </a:t>
            </a:r>
          </a:p>
        </p:txBody>
      </p:sp>
      <p:sp>
        <p:nvSpPr>
          <p:cNvPr id="4" name="Segnaposto numero diapositiva 3"/>
          <p:cNvSpPr>
            <a:spLocks noGrp="1"/>
          </p:cNvSpPr>
          <p:nvPr>
            <p:ph type="sldNum" sz="quarter" idx="5"/>
          </p:nvPr>
        </p:nvSpPr>
        <p:spPr/>
        <p:txBody>
          <a:bodyPr/>
          <a:lstStyle/>
          <a:p>
            <a:fld id="{AE531623-C27B-354A-AF74-13D14A7283C6}" type="slidenum">
              <a:rPr lang="it-IT" smtClean="0"/>
              <a:t>1</a:t>
            </a:fld>
            <a:endParaRPr lang="it-IT"/>
          </a:p>
        </p:txBody>
      </p:sp>
    </p:spTree>
    <p:extLst>
      <p:ext uri="{BB962C8B-B14F-4D97-AF65-F5344CB8AC3E}">
        <p14:creationId xmlns:p14="http://schemas.microsoft.com/office/powerpoint/2010/main" val="29930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seconda fase ha riguardato la Feature Engineering ovvero il processo di preparazione dei dati per poterli rendere interpretabili ed elaborabili per gli algoritmi. Per quanto riguarda il testo sono state applicate tecniche come il TF-IDF e la </a:t>
            </a:r>
            <a:r>
              <a:rPr lang="it-IT" dirty="0" err="1"/>
              <a:t>Singular</a:t>
            </a:r>
            <a:r>
              <a:rPr lang="it-IT" dirty="0"/>
              <a:t> Value </a:t>
            </a:r>
            <a:r>
              <a:rPr lang="it-IT" dirty="0" err="1"/>
              <a:t>Decomposition</a:t>
            </a:r>
            <a:r>
              <a:rPr lang="it-IT" dirty="0"/>
              <a:t> (SVD) per poter trasformare il testo in formato numerico. Per quanto riguarda invece le feature Categoriali come Gene e </a:t>
            </a:r>
            <a:r>
              <a:rPr lang="it-IT" dirty="0" err="1"/>
              <a:t>Variant</a:t>
            </a:r>
            <a:r>
              <a:rPr lang="it-IT" dirty="0"/>
              <a:t> è stata applicata la One Hot Encoding ottenendo anche in questo caso dei dati interpretabili dai modelli. Infine i dati sono stati normalizzati ovvero sono stati portati sulla stessa Scala per evitare che i modelli possano generalizzare in modo errato a causa delle diverse scale dei dati. Ottenendo cosi un Dataset elaborabile.</a:t>
            </a:r>
          </a:p>
        </p:txBody>
      </p:sp>
      <p:sp>
        <p:nvSpPr>
          <p:cNvPr id="4" name="Segnaposto numero diapositiva 3"/>
          <p:cNvSpPr>
            <a:spLocks noGrp="1"/>
          </p:cNvSpPr>
          <p:nvPr>
            <p:ph type="sldNum" sz="quarter" idx="5"/>
          </p:nvPr>
        </p:nvSpPr>
        <p:spPr/>
        <p:txBody>
          <a:bodyPr/>
          <a:lstStyle/>
          <a:p>
            <a:fld id="{AE531623-C27B-354A-AF74-13D14A7283C6}" type="slidenum">
              <a:rPr lang="it-IT" smtClean="0"/>
              <a:t>10</a:t>
            </a:fld>
            <a:endParaRPr lang="it-IT"/>
          </a:p>
        </p:txBody>
      </p:sp>
    </p:spTree>
    <p:extLst>
      <p:ext uri="{BB962C8B-B14F-4D97-AF65-F5344CB8AC3E}">
        <p14:creationId xmlns:p14="http://schemas.microsoft.com/office/powerpoint/2010/main" val="3459767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visto precedentemente ho deciso hai fini di confrontare i risultati di creare una copia del dataset originale sulla quale sono state applicate tecniche di Bilanciamento come SMOTE per poter andare ad aumentare i campioni delle classi minoritarie come la 8 e la 9 portano i loro campioni ad un valore medio nel dataset.</a:t>
            </a:r>
          </a:p>
        </p:txBody>
      </p:sp>
      <p:sp>
        <p:nvSpPr>
          <p:cNvPr id="4" name="Segnaposto numero diapositiva 3"/>
          <p:cNvSpPr>
            <a:spLocks noGrp="1"/>
          </p:cNvSpPr>
          <p:nvPr>
            <p:ph type="sldNum" sz="quarter" idx="5"/>
          </p:nvPr>
        </p:nvSpPr>
        <p:spPr/>
        <p:txBody>
          <a:bodyPr/>
          <a:lstStyle/>
          <a:p>
            <a:fld id="{AE531623-C27B-354A-AF74-13D14A7283C6}" type="slidenum">
              <a:rPr lang="it-IT" smtClean="0"/>
              <a:t>11</a:t>
            </a:fld>
            <a:endParaRPr lang="it-IT"/>
          </a:p>
        </p:txBody>
      </p:sp>
    </p:spTree>
    <p:extLst>
      <p:ext uri="{BB962C8B-B14F-4D97-AF65-F5344CB8AC3E}">
        <p14:creationId xmlns:p14="http://schemas.microsoft.com/office/powerpoint/2010/main" val="279468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è successivamente provveduto a dividere entrambi i dataset, quello Originale e quello Bilanciato in due, l’80% è stato dedicato all’addestramento dei modelli mentre il 20% è stato dedicato alla fase di valutazione di quest’ultimi per poterne valutare le performance.</a:t>
            </a:r>
          </a:p>
        </p:txBody>
      </p:sp>
      <p:sp>
        <p:nvSpPr>
          <p:cNvPr id="4" name="Segnaposto numero diapositiva 3"/>
          <p:cNvSpPr>
            <a:spLocks noGrp="1"/>
          </p:cNvSpPr>
          <p:nvPr>
            <p:ph type="sldNum" sz="quarter" idx="5"/>
          </p:nvPr>
        </p:nvSpPr>
        <p:spPr/>
        <p:txBody>
          <a:bodyPr/>
          <a:lstStyle/>
          <a:p>
            <a:fld id="{AE531623-C27B-354A-AF74-13D14A7283C6}" type="slidenum">
              <a:rPr lang="it-IT" smtClean="0"/>
              <a:t>12</a:t>
            </a:fld>
            <a:endParaRPr lang="it-IT"/>
          </a:p>
        </p:txBody>
      </p:sp>
    </p:spTree>
    <p:extLst>
      <p:ext uri="{BB962C8B-B14F-4D97-AF65-F5344CB8AC3E}">
        <p14:creationId xmlns:p14="http://schemas.microsoft.com/office/powerpoint/2010/main" val="26366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fase di addestramento e ottimizzazione è stata cruciale nel progetto ed in questa fase sono stati addestrati i modelli Random </a:t>
            </a:r>
            <a:r>
              <a:rPr lang="it-IT" dirty="0" err="1"/>
              <a:t>Forest</a:t>
            </a:r>
            <a:r>
              <a:rPr lang="it-IT" dirty="0"/>
              <a:t>, K-</a:t>
            </a:r>
            <a:r>
              <a:rPr lang="it-IT" dirty="0" err="1"/>
              <a:t>Neighbors</a:t>
            </a:r>
            <a:r>
              <a:rPr lang="it-IT" dirty="0"/>
              <a:t>, </a:t>
            </a:r>
            <a:r>
              <a:rPr lang="it-IT" dirty="0" err="1"/>
              <a:t>Xgboost</a:t>
            </a:r>
            <a:r>
              <a:rPr lang="it-IT" dirty="0"/>
              <a:t>. Per ognuno di questi è stata usata la tecnica </a:t>
            </a:r>
            <a:r>
              <a:rPr lang="it-IT" dirty="0" err="1"/>
              <a:t>GridSearch</a:t>
            </a:r>
            <a:r>
              <a:rPr lang="it-IT" dirty="0"/>
              <a:t> per l’ottimizzazione degli iperparametri la quale è stata fondamentale per ottenere i modelli più performarmi per i dati di addestramento forniti in input.</a:t>
            </a:r>
          </a:p>
        </p:txBody>
      </p:sp>
      <p:sp>
        <p:nvSpPr>
          <p:cNvPr id="4" name="Segnaposto numero diapositiva 3"/>
          <p:cNvSpPr>
            <a:spLocks noGrp="1"/>
          </p:cNvSpPr>
          <p:nvPr>
            <p:ph type="sldNum" sz="quarter" idx="5"/>
          </p:nvPr>
        </p:nvSpPr>
        <p:spPr/>
        <p:txBody>
          <a:bodyPr/>
          <a:lstStyle/>
          <a:p>
            <a:fld id="{AE531623-C27B-354A-AF74-13D14A7283C6}" type="slidenum">
              <a:rPr lang="it-IT" smtClean="0"/>
              <a:t>13</a:t>
            </a:fld>
            <a:endParaRPr lang="it-IT"/>
          </a:p>
        </p:txBody>
      </p:sp>
    </p:spTree>
    <p:extLst>
      <p:ext uri="{BB962C8B-B14F-4D97-AF65-F5344CB8AC3E}">
        <p14:creationId xmlns:p14="http://schemas.microsoft.com/office/powerpoint/2010/main" val="25459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sono stati valutati i tre modelli su i set di test di entrambi i dataset ottenendo cosi le performance totali. Come si </a:t>
            </a:r>
            <a:r>
              <a:rPr lang="it-IT" dirty="0" err="1"/>
              <a:t>puo</a:t>
            </a:r>
            <a:r>
              <a:rPr lang="it-IT" dirty="0"/>
              <a:t> vedere dalla tabella Random </a:t>
            </a:r>
            <a:r>
              <a:rPr lang="it-IT" dirty="0" err="1"/>
              <a:t>Forest</a:t>
            </a:r>
            <a:r>
              <a:rPr lang="it-IT" dirty="0"/>
              <a:t> e </a:t>
            </a:r>
            <a:r>
              <a:rPr lang="it-IT" dirty="0" err="1"/>
              <a:t>GridSearch</a:t>
            </a:r>
            <a:r>
              <a:rPr lang="it-IT" dirty="0"/>
              <a:t> sono i modelli che hanno performato meglio e che hanno ottenuto le migliori prestazioni nella classificazione delle mutazioni genetiche. Notando come il bilanciamento delle classi minoritarie ha altamente influenzato le prestazioni singoli modelli.</a:t>
            </a:r>
          </a:p>
        </p:txBody>
      </p:sp>
      <p:sp>
        <p:nvSpPr>
          <p:cNvPr id="4" name="Segnaposto numero diapositiva 3"/>
          <p:cNvSpPr>
            <a:spLocks noGrp="1"/>
          </p:cNvSpPr>
          <p:nvPr>
            <p:ph type="sldNum" sz="quarter" idx="5"/>
          </p:nvPr>
        </p:nvSpPr>
        <p:spPr/>
        <p:txBody>
          <a:bodyPr/>
          <a:lstStyle/>
          <a:p>
            <a:fld id="{AE531623-C27B-354A-AF74-13D14A7283C6}" type="slidenum">
              <a:rPr lang="it-IT" smtClean="0"/>
              <a:t>14</a:t>
            </a:fld>
            <a:endParaRPr lang="it-IT"/>
          </a:p>
        </p:txBody>
      </p:sp>
    </p:spTree>
    <p:extLst>
      <p:ext uri="{BB962C8B-B14F-4D97-AF65-F5344CB8AC3E}">
        <p14:creationId xmlns:p14="http://schemas.microsoft.com/office/powerpoint/2010/main" val="557440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è possibile vedere le metriche di valutazione nello specifico dei due modelli che hanno performato meglio nei diversi casi. E’ stato possibile verificare come utilizzando il dataset originale entrambi i modelli hanno faticato nella classificazione delle classi poco rappresentare abbassando così di molte la valutazione complessiva del modello. Si è notato come invece il bilanciamento ha portato ad una migliorare generalizzazione per quasi tutte le classi.</a:t>
            </a:r>
          </a:p>
        </p:txBody>
      </p:sp>
      <p:sp>
        <p:nvSpPr>
          <p:cNvPr id="4" name="Segnaposto numero diapositiva 3"/>
          <p:cNvSpPr>
            <a:spLocks noGrp="1"/>
          </p:cNvSpPr>
          <p:nvPr>
            <p:ph type="sldNum" sz="quarter" idx="5"/>
          </p:nvPr>
        </p:nvSpPr>
        <p:spPr/>
        <p:txBody>
          <a:bodyPr/>
          <a:lstStyle/>
          <a:p>
            <a:fld id="{AE531623-C27B-354A-AF74-13D14A7283C6}" type="slidenum">
              <a:rPr lang="it-IT" smtClean="0"/>
              <a:t>15</a:t>
            </a:fld>
            <a:endParaRPr lang="it-IT"/>
          </a:p>
        </p:txBody>
      </p:sp>
    </p:spTree>
    <p:extLst>
      <p:ext uri="{BB962C8B-B14F-4D97-AF65-F5344CB8AC3E}">
        <p14:creationId xmlns:p14="http://schemas.microsoft.com/office/powerpoint/2010/main" val="151392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Attraverso la matrice di confusione è stato possibile vedere in modo chiaro il numero di classificazioni errate avvenute nei due dataset per il modello </a:t>
            </a:r>
            <a:r>
              <a:rPr lang="it-IT" dirty="0" err="1">
                <a:latin typeface="Montserrat" pitchFamily="2" charset="77"/>
              </a:rPr>
              <a:t>Xgboost</a:t>
            </a:r>
            <a:r>
              <a:rPr lang="it-IT" dirty="0">
                <a:latin typeface="Montserrat" pitchFamily="2" charset="77"/>
              </a:rPr>
              <a:t>. Notando come nel dataset bilanciato oltre a migliorare la predizione delle classi sotto rappresentate un miglioramento è avvenuto complessivamente aiutando il modello ha generalizzare meglio dati mai visti. </a:t>
            </a:r>
          </a:p>
          <a:p>
            <a:endParaRPr lang="it-IT" dirty="0"/>
          </a:p>
        </p:txBody>
      </p:sp>
      <p:sp>
        <p:nvSpPr>
          <p:cNvPr id="4" name="Segnaposto numero diapositiva 3"/>
          <p:cNvSpPr>
            <a:spLocks noGrp="1"/>
          </p:cNvSpPr>
          <p:nvPr>
            <p:ph type="sldNum" sz="quarter" idx="5"/>
          </p:nvPr>
        </p:nvSpPr>
        <p:spPr/>
        <p:txBody>
          <a:bodyPr/>
          <a:lstStyle/>
          <a:p>
            <a:fld id="{AE531623-C27B-354A-AF74-13D14A7283C6}" type="slidenum">
              <a:rPr lang="it-IT" smtClean="0"/>
              <a:t>16</a:t>
            </a:fld>
            <a:endParaRPr lang="it-IT"/>
          </a:p>
        </p:txBody>
      </p:sp>
    </p:spTree>
    <p:extLst>
      <p:ext uri="{BB962C8B-B14F-4D97-AF65-F5344CB8AC3E}">
        <p14:creationId xmlns:p14="http://schemas.microsoft.com/office/powerpoint/2010/main" val="307547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Concludendo posso dire di essere riuscito nell’ideazione e nella realizzazione di modelli efficaci per l’analisi di dati complessi ed eterogenei a supporto della classificazione delle mutazioni genetiche in paziente oncologici. </a:t>
            </a:r>
          </a:p>
          <a:p>
            <a:r>
              <a:rPr lang="it-IT" dirty="0"/>
              <a:t>Notando come l’uso di tecniche di NLP come TF-IDF e SVD impatta notevolmente nell’efficienza e nell’elaborazione dei modelli di machine learning.</a:t>
            </a:r>
          </a:p>
          <a:p>
            <a:r>
              <a:rPr lang="it-IT" dirty="0"/>
              <a:t>Inoltre questo studio ha permesso di mostrare come l’uso di dataset più completi o aggiornati possa aumentare le performance predittive dei modelli con lo scopo di raggiungere valutazioni più elevate.</a:t>
            </a:r>
          </a:p>
        </p:txBody>
      </p:sp>
      <p:sp>
        <p:nvSpPr>
          <p:cNvPr id="4" name="Segnaposto numero diapositiva 3"/>
          <p:cNvSpPr>
            <a:spLocks noGrp="1"/>
          </p:cNvSpPr>
          <p:nvPr>
            <p:ph type="sldNum" sz="quarter" idx="5"/>
          </p:nvPr>
        </p:nvSpPr>
        <p:spPr/>
        <p:txBody>
          <a:bodyPr/>
          <a:lstStyle/>
          <a:p>
            <a:fld id="{AE531623-C27B-354A-AF74-13D14A7283C6}" type="slidenum">
              <a:rPr lang="it-IT" smtClean="0"/>
              <a:t>17</a:t>
            </a:fld>
            <a:endParaRPr lang="it-IT"/>
          </a:p>
        </p:txBody>
      </p:sp>
    </p:spTree>
    <p:extLst>
      <p:ext uri="{BB962C8B-B14F-4D97-AF65-F5344CB8AC3E}">
        <p14:creationId xmlns:p14="http://schemas.microsoft.com/office/powerpoint/2010/main" val="1292773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 i possibili sviluppi futuri emerge la possibilità di eseguire diversi esperimenti tra cui:</a:t>
            </a:r>
            <a:br>
              <a:rPr lang="it-IT" dirty="0"/>
            </a:br>
            <a:r>
              <a:rPr lang="it-IT" dirty="0"/>
              <a:t>- L’applicazione dei modelli di ml per prevedere la risposta ai trattamenti oncologici</a:t>
            </a:r>
          </a:p>
          <a:p>
            <a:r>
              <a:rPr lang="it-IT" dirty="0"/>
              <a:t>- Lo sviluppo di interfacce user-friendly per medici sulla base dei modelli sviluppati</a:t>
            </a:r>
          </a:p>
          <a:p>
            <a:r>
              <a:rPr lang="it-IT" dirty="0"/>
              <a:t>- La possibilità di valutare la funzionalità del framework in contesti medici diversi come ad esempio per malattie genetiche non oncologiche.</a:t>
            </a:r>
          </a:p>
        </p:txBody>
      </p:sp>
      <p:sp>
        <p:nvSpPr>
          <p:cNvPr id="4" name="Segnaposto numero diapositiva 3"/>
          <p:cNvSpPr>
            <a:spLocks noGrp="1"/>
          </p:cNvSpPr>
          <p:nvPr>
            <p:ph type="sldNum" sz="quarter" idx="5"/>
          </p:nvPr>
        </p:nvSpPr>
        <p:spPr/>
        <p:txBody>
          <a:bodyPr/>
          <a:lstStyle/>
          <a:p>
            <a:fld id="{AE531623-C27B-354A-AF74-13D14A7283C6}" type="slidenum">
              <a:rPr lang="it-IT" smtClean="0"/>
              <a:t>18</a:t>
            </a:fld>
            <a:endParaRPr lang="it-IT"/>
          </a:p>
        </p:txBody>
      </p:sp>
    </p:spTree>
    <p:extLst>
      <p:ext uri="{BB962C8B-B14F-4D97-AF65-F5344CB8AC3E}">
        <p14:creationId xmlns:p14="http://schemas.microsoft.com/office/powerpoint/2010/main" val="3882393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 questo ho concluso la presentazione del mio progetto di tesi.</a:t>
            </a:r>
          </a:p>
          <a:p>
            <a:r>
              <a:rPr lang="it-IT" dirty="0"/>
              <a:t>Vi ringrazio per l’attenzione.</a:t>
            </a:r>
          </a:p>
        </p:txBody>
      </p:sp>
      <p:sp>
        <p:nvSpPr>
          <p:cNvPr id="4" name="Segnaposto numero diapositiva 3"/>
          <p:cNvSpPr>
            <a:spLocks noGrp="1"/>
          </p:cNvSpPr>
          <p:nvPr>
            <p:ph type="sldNum" sz="quarter" idx="5"/>
          </p:nvPr>
        </p:nvSpPr>
        <p:spPr/>
        <p:txBody>
          <a:bodyPr/>
          <a:lstStyle/>
          <a:p>
            <a:fld id="{AE531623-C27B-354A-AF74-13D14A7283C6}" type="slidenum">
              <a:rPr lang="it-IT" smtClean="0"/>
              <a:t>19</a:t>
            </a:fld>
            <a:endParaRPr lang="it-IT"/>
          </a:p>
        </p:txBody>
      </p:sp>
    </p:spTree>
    <p:extLst>
      <p:ext uri="{BB962C8B-B14F-4D97-AF65-F5344CB8AC3E}">
        <p14:creationId xmlns:p14="http://schemas.microsoft.com/office/powerpoint/2010/main" val="18558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Il problema che si intende risolvere è velocizzare la classificazione delle mutazioni genetiche di un paziente oncologico ai fini di poter applicare la Medicina Personalizzata.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Questo approccio medico innovativo risulta essere molto laborioso e complesso in termini di tempo, ma permette di trovare cure e terapie adatte ad ogni caso specifico, rispetto alla medicina Tradizionale che applica terapie standardizzate per ogni caso. Questo approccio si è rivelato vincente diminuendo gli effetti collaterali e migliorando la risposta dei trattamenti.</a:t>
            </a:r>
            <a:br>
              <a:rPr lang="it-IT" dirty="0">
                <a:latin typeface="Montserrat" pitchFamily="2" charset="77"/>
              </a:rPr>
            </a:br>
            <a:endParaRPr lang="it-IT" dirty="0"/>
          </a:p>
        </p:txBody>
      </p:sp>
      <p:sp>
        <p:nvSpPr>
          <p:cNvPr id="4" name="Segnaposto numero diapositiva 3"/>
          <p:cNvSpPr>
            <a:spLocks noGrp="1"/>
          </p:cNvSpPr>
          <p:nvPr>
            <p:ph type="sldNum" sz="quarter" idx="5"/>
          </p:nvPr>
        </p:nvSpPr>
        <p:spPr/>
        <p:txBody>
          <a:bodyPr/>
          <a:lstStyle/>
          <a:p>
            <a:fld id="{AE531623-C27B-354A-AF74-13D14A7283C6}" type="slidenum">
              <a:rPr lang="it-IT" smtClean="0"/>
              <a:t>2</a:t>
            </a:fld>
            <a:endParaRPr lang="it-IT"/>
          </a:p>
        </p:txBody>
      </p:sp>
    </p:spTree>
    <p:extLst>
      <p:ext uri="{BB962C8B-B14F-4D97-AF65-F5344CB8AC3E}">
        <p14:creationId xmlns:p14="http://schemas.microsoft.com/office/powerpoint/2010/main" val="245128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a:t>
            </a:r>
            <a:r>
              <a:rPr lang="it-IT" dirty="0" err="1"/>
              <a:t>Research</a:t>
            </a:r>
            <a:r>
              <a:rPr lang="it-IT" dirty="0"/>
              <a:t> </a:t>
            </a:r>
            <a:r>
              <a:rPr lang="it-IT" dirty="0" err="1"/>
              <a:t>Question</a:t>
            </a:r>
            <a:r>
              <a:rPr lang="it-IT" dirty="0"/>
              <a:t> alla base del mio lavoro è stata la seguente:</a:t>
            </a:r>
          </a:p>
          <a:p>
            <a:endParaRPr lang="it-IT" dirty="0"/>
          </a:p>
          <a:p>
            <a:r>
              <a:rPr lang="it-IT" dirty="0"/>
              <a:t>Valutare se attraverso alcuni modelli di Machine Learning si possa prevedere l’impatto clinico delle mutazioni genetiche attraverso la combinazione di dati genetici e testuali.</a:t>
            </a:r>
            <a:br>
              <a:rPr lang="it-IT" dirty="0"/>
            </a:br>
            <a:endParaRPr lang="it-IT" dirty="0"/>
          </a:p>
          <a:p>
            <a:endParaRPr lang="it-IT" dirty="0"/>
          </a:p>
        </p:txBody>
      </p:sp>
      <p:sp>
        <p:nvSpPr>
          <p:cNvPr id="4" name="Segnaposto numero diapositiva 3"/>
          <p:cNvSpPr>
            <a:spLocks noGrp="1"/>
          </p:cNvSpPr>
          <p:nvPr>
            <p:ph type="sldNum" sz="quarter" idx="5"/>
          </p:nvPr>
        </p:nvSpPr>
        <p:spPr/>
        <p:txBody>
          <a:bodyPr/>
          <a:lstStyle/>
          <a:p>
            <a:fld id="{AE531623-C27B-354A-AF74-13D14A7283C6}" type="slidenum">
              <a:rPr lang="it-IT" smtClean="0"/>
              <a:t>3</a:t>
            </a:fld>
            <a:endParaRPr lang="it-IT"/>
          </a:p>
        </p:txBody>
      </p:sp>
    </p:spTree>
    <p:extLst>
      <p:ext uri="{BB962C8B-B14F-4D97-AF65-F5344CB8AC3E}">
        <p14:creationId xmlns:p14="http://schemas.microsoft.com/office/powerpoint/2010/main" val="368982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progetto si è basato sull’utilizzo del Dataset MSKCC, ovvero una raccolta di dati genetici e testuali offerto da uno dei centri oncologici più rinomati al mondo. Il Dataset è composto da 5 colonne, 4 dedicate alle feature (ID, Gene, </a:t>
            </a:r>
            <a:r>
              <a:rPr lang="it-IT" dirty="0" err="1"/>
              <a:t>Variation</a:t>
            </a:r>
            <a:r>
              <a:rPr lang="it-IT" dirty="0"/>
              <a:t>, Testo) e 1 al target ovvero le Classi delle mutazioni genetiche, in questo caso sono 9 infatti si parla di classificazione </a:t>
            </a:r>
            <a:r>
              <a:rPr lang="it-IT" dirty="0" err="1"/>
              <a:t>multiclasse</a:t>
            </a:r>
            <a:r>
              <a:rPr lang="it-IT" dirty="0"/>
              <a:t>.</a:t>
            </a:r>
          </a:p>
        </p:txBody>
      </p:sp>
      <p:sp>
        <p:nvSpPr>
          <p:cNvPr id="4" name="Segnaposto numero diapositiva 3"/>
          <p:cNvSpPr>
            <a:spLocks noGrp="1"/>
          </p:cNvSpPr>
          <p:nvPr>
            <p:ph type="sldNum" sz="quarter" idx="5"/>
          </p:nvPr>
        </p:nvSpPr>
        <p:spPr/>
        <p:txBody>
          <a:bodyPr/>
          <a:lstStyle/>
          <a:p>
            <a:fld id="{AE531623-C27B-354A-AF74-13D14A7283C6}" type="slidenum">
              <a:rPr lang="it-IT" smtClean="0"/>
              <a:t>4</a:t>
            </a:fld>
            <a:endParaRPr lang="it-IT"/>
          </a:p>
        </p:txBody>
      </p:sp>
    </p:spTree>
    <p:extLst>
      <p:ext uri="{BB962C8B-B14F-4D97-AF65-F5344CB8AC3E}">
        <p14:creationId xmlns:p14="http://schemas.microsoft.com/office/powerpoint/2010/main" val="3996226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Ai fini di comprendere meglio le diverse fasi del progetto è necessario fare una distinzione tra le mutazioni che possono essere presenti in un paziente oncologico. Le mutazioni si suddividono due categorie, quelle Driver che sono il target cercato per le terapie mirate, poiché sono quelle mutazioni che permettono alle cellule tumorali di proliferare e creare di conseguenza metastasi nei tessuti e le mutazioni </a:t>
            </a:r>
            <a:r>
              <a:rPr lang="it-IT" dirty="0" err="1"/>
              <a:t>Passenger</a:t>
            </a:r>
            <a:r>
              <a:rPr lang="it-IT" dirty="0"/>
              <a:t> ovvero quello mutazioni che non sono attivamente legate alla crescita del cancro e che si conseguenza non sono rilevanti ai fini di applicare terapie personalizzate.</a:t>
            </a:r>
          </a:p>
        </p:txBody>
      </p:sp>
      <p:sp>
        <p:nvSpPr>
          <p:cNvPr id="4" name="Segnaposto numero diapositiva 3"/>
          <p:cNvSpPr>
            <a:spLocks noGrp="1"/>
          </p:cNvSpPr>
          <p:nvPr>
            <p:ph type="sldNum" sz="quarter" idx="5"/>
          </p:nvPr>
        </p:nvSpPr>
        <p:spPr/>
        <p:txBody>
          <a:bodyPr/>
          <a:lstStyle/>
          <a:p>
            <a:fld id="{AE531623-C27B-354A-AF74-13D14A7283C6}" type="slidenum">
              <a:rPr lang="it-IT" smtClean="0"/>
              <a:t>5</a:t>
            </a:fld>
            <a:endParaRPr lang="it-IT"/>
          </a:p>
        </p:txBody>
      </p:sp>
    </p:spTree>
    <p:extLst>
      <p:ext uri="{BB962C8B-B14F-4D97-AF65-F5344CB8AC3E}">
        <p14:creationId xmlns:p14="http://schemas.microsoft.com/office/powerpoint/2010/main" val="411558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è necessario dire che come visto nello schema rappresentativo del Dataset le classi target sono 9, questo perché ognuna fa riferimento ad un determinato comportamento che assume la mutazioni genetica. Questi comportamenti portano a diversi scenari che possono far assumere ad una mutazione la capacità di essere Driver o </a:t>
            </a:r>
            <a:r>
              <a:rPr lang="it-IT" dirty="0" err="1"/>
              <a:t>Passenger</a:t>
            </a:r>
            <a:r>
              <a:rPr lang="it-IT" dirty="0"/>
              <a:t>. Notiamo come le classi 5 e 6 fanno riferimento a comportamenti neutrali che non modificano la funzione cellulare. Notiamo anche la presenza della classe 9 che fa riferimento a mutazioni definite inconclusive ovvero per le quali non si ha ancora una necessaria conoscenza per definirle il loro comportamento in modo corretto.</a:t>
            </a:r>
          </a:p>
        </p:txBody>
      </p:sp>
      <p:sp>
        <p:nvSpPr>
          <p:cNvPr id="4" name="Segnaposto numero diapositiva 3"/>
          <p:cNvSpPr>
            <a:spLocks noGrp="1"/>
          </p:cNvSpPr>
          <p:nvPr>
            <p:ph type="sldNum" sz="quarter" idx="5"/>
          </p:nvPr>
        </p:nvSpPr>
        <p:spPr/>
        <p:txBody>
          <a:bodyPr/>
          <a:lstStyle/>
          <a:p>
            <a:fld id="{AE531623-C27B-354A-AF74-13D14A7283C6}" type="slidenum">
              <a:rPr lang="it-IT" smtClean="0"/>
              <a:t>6</a:t>
            </a:fld>
            <a:endParaRPr lang="it-IT"/>
          </a:p>
        </p:txBody>
      </p:sp>
    </p:spTree>
    <p:extLst>
      <p:ext uri="{BB962C8B-B14F-4D97-AF65-F5344CB8AC3E}">
        <p14:creationId xmlns:p14="http://schemas.microsoft.com/office/powerpoint/2010/main" val="57704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Il primo passaggio eseguito è stato l’EDA ovvero l’Analisi Esplorativa dei Dati che ha mostrato sin da subito un grave sbilanciamento nelle 9 classi, questo avviene spesso in ambito medico.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Come si può notare dai due grafici delle distribuzioni diverse classi sono significativamente sotto rappresentate, come ad esempio la 8 e la 9 che contengono a malapena l’un percento dei campioni totali. Questo ha resto necessario l’uso di tecniche di bilanciamento e l’uso di modelli che tengano conto dello sbilanciamento delle classi.</a:t>
            </a:r>
          </a:p>
          <a:p>
            <a:endParaRPr lang="it-IT" dirty="0"/>
          </a:p>
        </p:txBody>
      </p:sp>
      <p:sp>
        <p:nvSpPr>
          <p:cNvPr id="4" name="Segnaposto numero diapositiva 3"/>
          <p:cNvSpPr>
            <a:spLocks noGrp="1"/>
          </p:cNvSpPr>
          <p:nvPr>
            <p:ph type="sldNum" sz="quarter" idx="5"/>
          </p:nvPr>
        </p:nvSpPr>
        <p:spPr/>
        <p:txBody>
          <a:bodyPr/>
          <a:lstStyle/>
          <a:p>
            <a:fld id="{AE531623-C27B-354A-AF74-13D14A7283C6}" type="slidenum">
              <a:rPr lang="it-IT" smtClean="0"/>
              <a:t>7</a:t>
            </a:fld>
            <a:endParaRPr lang="it-IT"/>
          </a:p>
        </p:txBody>
      </p:sp>
    </p:spTree>
    <p:extLst>
      <p:ext uri="{BB962C8B-B14F-4D97-AF65-F5344CB8AC3E}">
        <p14:creationId xmlns:p14="http://schemas.microsoft.com/office/powerpoint/2010/main" val="184553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schema rappresenta le diverse fasi affrontate durante il progetto, le quali sono risultate necessarie ai fini di migliorare i risultati.</a:t>
            </a:r>
          </a:p>
        </p:txBody>
      </p:sp>
      <p:sp>
        <p:nvSpPr>
          <p:cNvPr id="4" name="Segnaposto numero diapositiva 3"/>
          <p:cNvSpPr>
            <a:spLocks noGrp="1"/>
          </p:cNvSpPr>
          <p:nvPr>
            <p:ph type="sldNum" sz="quarter" idx="5"/>
          </p:nvPr>
        </p:nvSpPr>
        <p:spPr/>
        <p:txBody>
          <a:bodyPr/>
          <a:lstStyle/>
          <a:p>
            <a:fld id="{AE531623-C27B-354A-AF74-13D14A7283C6}" type="slidenum">
              <a:rPr lang="it-IT" smtClean="0"/>
              <a:t>8</a:t>
            </a:fld>
            <a:endParaRPr lang="it-IT"/>
          </a:p>
        </p:txBody>
      </p:sp>
    </p:spTree>
    <p:extLst>
      <p:ext uri="{BB962C8B-B14F-4D97-AF65-F5344CB8AC3E}">
        <p14:creationId xmlns:p14="http://schemas.microsoft.com/office/powerpoint/2010/main" val="338170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primo step è stato quello di applicare il </a:t>
            </a:r>
            <a:r>
              <a:rPr lang="it-IT" dirty="0" err="1"/>
              <a:t>Pre</a:t>
            </a:r>
            <a:r>
              <a:rPr lang="it-IT" dirty="0"/>
              <a:t>-processing del Testo, ovvero andare a sfruttare tecniche di Natural Language </a:t>
            </a:r>
            <a:r>
              <a:rPr lang="it-IT" dirty="0" err="1"/>
              <a:t>Process</a:t>
            </a:r>
            <a:r>
              <a:rPr lang="it-IT" dirty="0"/>
              <a:t> ai fini di aumentare l’efficacia e l’efficienza dei modelli predittivi. Di conseguenza il testo è stato pulito rimuovendo: punteggiatura, parole non significative e caratteri speciali. Questo processo ha permesso di diminuire il testo medico iniziale che conteneva 39 milioni di parole fino ad un numero di 19 milioni. </a:t>
            </a:r>
          </a:p>
        </p:txBody>
      </p:sp>
      <p:sp>
        <p:nvSpPr>
          <p:cNvPr id="4" name="Segnaposto numero diapositiva 3"/>
          <p:cNvSpPr>
            <a:spLocks noGrp="1"/>
          </p:cNvSpPr>
          <p:nvPr>
            <p:ph type="sldNum" sz="quarter" idx="5"/>
          </p:nvPr>
        </p:nvSpPr>
        <p:spPr/>
        <p:txBody>
          <a:bodyPr/>
          <a:lstStyle/>
          <a:p>
            <a:fld id="{AE531623-C27B-354A-AF74-13D14A7283C6}" type="slidenum">
              <a:rPr lang="it-IT" smtClean="0"/>
              <a:t>9</a:t>
            </a:fld>
            <a:endParaRPr lang="it-IT"/>
          </a:p>
        </p:txBody>
      </p:sp>
    </p:spTree>
    <p:extLst>
      <p:ext uri="{BB962C8B-B14F-4D97-AF65-F5344CB8AC3E}">
        <p14:creationId xmlns:p14="http://schemas.microsoft.com/office/powerpoint/2010/main" val="797365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1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reserve="1">
  <p:cSld name="Title only 2">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14"/>
          <p:cNvSpPr/>
          <p:nvPr/>
        </p:nvSpPr>
        <p:spPr>
          <a:xfrm rot="2700137">
            <a:off x="-3778918" y="4806888"/>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14"/>
          <p:cNvSpPr/>
          <p:nvPr/>
        </p:nvSpPr>
        <p:spPr>
          <a:xfrm rot="2700137">
            <a:off x="9343216" y="680342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14"/>
          <p:cNvSpPr/>
          <p:nvPr/>
        </p:nvSpPr>
        <p:spPr>
          <a:xfrm rot="2700137">
            <a:off x="5129582" y="-543141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14"/>
          <p:cNvGrpSpPr/>
          <p:nvPr/>
        </p:nvGrpSpPr>
        <p:grpSpPr>
          <a:xfrm>
            <a:off x="3775561" y="6144653"/>
            <a:ext cx="3476996" cy="949680"/>
            <a:chOff x="2831670" y="4608490"/>
            <a:chExt cx="2607747" cy="712260"/>
          </a:xfrm>
        </p:grpSpPr>
        <p:sp>
          <p:nvSpPr>
            <p:cNvPr id="223" name="Google Shape;223;p14"/>
            <p:cNvSpPr/>
            <p:nvPr/>
          </p:nvSpPr>
          <p:spPr>
            <a:xfrm>
              <a:off x="4742661" y="4642051"/>
              <a:ext cx="376653" cy="376653"/>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4"/>
            <p:cNvSpPr/>
            <p:nvPr/>
          </p:nvSpPr>
          <p:spPr>
            <a:xfrm>
              <a:off x="3592494" y="4608490"/>
              <a:ext cx="226661" cy="226661"/>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4"/>
            <p:cNvSpPr/>
            <p:nvPr/>
          </p:nvSpPr>
          <p:spPr>
            <a:xfrm>
              <a:off x="2831670" y="4944097"/>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4"/>
            <p:cNvSpPr/>
            <p:nvPr/>
          </p:nvSpPr>
          <p:spPr>
            <a:xfrm>
              <a:off x="3428873" y="4957827"/>
              <a:ext cx="150238" cy="148811"/>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4"/>
            <p:cNvSpPr/>
            <p:nvPr/>
          </p:nvSpPr>
          <p:spPr>
            <a:xfrm>
              <a:off x="3084212" y="4621973"/>
              <a:ext cx="150287" cy="148565"/>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4"/>
            <p:cNvSpPr/>
            <p:nvPr/>
          </p:nvSpPr>
          <p:spPr>
            <a:xfrm>
              <a:off x="5289376" y="4695098"/>
              <a:ext cx="150041" cy="148614"/>
            </a:xfrm>
            <a:custGeom>
              <a:avLst/>
              <a:gdLst/>
              <a:ahLst/>
              <a:cxnLst/>
              <a:rect l="l" t="t" r="r" b="b"/>
              <a:pathLst>
                <a:path w="3049" h="3020" extrusionOk="0">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a:off x="4334126" y="4659520"/>
              <a:ext cx="150041" cy="148762"/>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4808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reserve="1" userDrawn="1">
  <p:cSld name="Title and four columns">
    <p:spTree>
      <p:nvGrpSpPr>
        <p:cNvPr id="1" name="Shape 505"/>
        <p:cNvGrpSpPr/>
        <p:nvPr/>
      </p:nvGrpSpPr>
      <p:grpSpPr>
        <a:xfrm>
          <a:off x="0" y="0"/>
          <a:ext cx="0" cy="0"/>
          <a:chOff x="0" y="0"/>
          <a:chExt cx="0" cy="0"/>
        </a:xfrm>
      </p:grpSpPr>
      <p:sp>
        <p:nvSpPr>
          <p:cNvPr id="506" name="Google Shape;506;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15" name="Google Shape;515;p24"/>
          <p:cNvGrpSpPr/>
          <p:nvPr/>
        </p:nvGrpSpPr>
        <p:grpSpPr>
          <a:xfrm flipH="1">
            <a:off x="-227111" y="1481477"/>
            <a:ext cx="3369971" cy="5494663"/>
            <a:chOff x="-710988" y="-237481"/>
            <a:chExt cx="2527478" cy="4120997"/>
          </a:xfrm>
        </p:grpSpPr>
        <p:sp>
          <p:nvSpPr>
            <p:cNvPr id="516" name="Google Shape;516;p24"/>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4"/>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4"/>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4"/>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4"/>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4"/>
            <p:cNvSpPr/>
            <p:nvPr/>
          </p:nvSpPr>
          <p:spPr>
            <a:xfrm>
              <a:off x="1138663" y="869048"/>
              <a:ext cx="321251" cy="313891"/>
            </a:xfrm>
            <a:custGeom>
              <a:avLst/>
              <a:gdLst/>
              <a:ahLst/>
              <a:cxnLst/>
              <a:rect l="l" t="t" r="r" b="b"/>
              <a:pathLst>
                <a:path w="3928" h="3838" extrusionOk="0">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2" name="Google Shape;522;p24"/>
            <p:cNvSpPr/>
            <p:nvPr/>
          </p:nvSpPr>
          <p:spPr>
            <a:xfrm>
              <a:off x="1172521" y="3081846"/>
              <a:ext cx="50461" cy="44736"/>
            </a:xfrm>
            <a:custGeom>
              <a:avLst/>
              <a:gdLst/>
              <a:ahLst/>
              <a:cxnLst/>
              <a:rect l="l" t="t" r="r" b="b"/>
              <a:pathLst>
                <a:path w="617" h="547" extrusionOk="0">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4"/>
            <p:cNvSpPr/>
            <p:nvPr/>
          </p:nvSpPr>
          <p:spPr>
            <a:xfrm>
              <a:off x="1072501" y="2977736"/>
              <a:ext cx="250507" cy="252961"/>
            </a:xfrm>
            <a:custGeom>
              <a:avLst/>
              <a:gdLst/>
              <a:ahLst/>
              <a:cxnLst/>
              <a:rect l="l" t="t" r="r" b="b"/>
              <a:pathLst>
                <a:path w="3063" h="3093" extrusionOk="0">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4"/>
            <p:cNvSpPr/>
            <p:nvPr/>
          </p:nvSpPr>
          <p:spPr>
            <a:xfrm>
              <a:off x="-277210" y="3395424"/>
              <a:ext cx="499379" cy="488093"/>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4"/>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4"/>
            <p:cNvSpPr/>
            <p:nvPr/>
          </p:nvSpPr>
          <p:spPr>
            <a:xfrm>
              <a:off x="1316701" y="2097548"/>
              <a:ext cx="499788" cy="475171"/>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4"/>
            <p:cNvSpPr/>
            <p:nvPr/>
          </p:nvSpPr>
          <p:spPr>
            <a:xfrm>
              <a:off x="1158200" y="-237481"/>
              <a:ext cx="505513" cy="495862"/>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4"/>
            <p:cNvSpPr/>
            <p:nvPr/>
          </p:nvSpPr>
          <p:spPr>
            <a:xfrm>
              <a:off x="1149827" y="1411406"/>
              <a:ext cx="352412" cy="329103"/>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4"/>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4"/>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4"/>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4"/>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4"/>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4"/>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24"/>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6" name="Google Shape;536;p24"/>
          <p:cNvSpPr/>
          <p:nvPr/>
        </p:nvSpPr>
        <p:spPr>
          <a:xfrm rot="-8100000">
            <a:off x="9622799" y="281691"/>
            <a:ext cx="5924424" cy="2199385"/>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37" name="Google Shape;537;p24"/>
          <p:cNvGrpSpPr/>
          <p:nvPr/>
        </p:nvGrpSpPr>
        <p:grpSpPr>
          <a:xfrm rot="-5400000">
            <a:off x="10565923" y="393242"/>
            <a:ext cx="2220255" cy="1433769"/>
            <a:chOff x="7037959" y="158746"/>
            <a:chExt cx="1617475" cy="1044514"/>
          </a:xfrm>
        </p:grpSpPr>
        <p:grpSp>
          <p:nvGrpSpPr>
            <p:cNvPr id="538" name="Google Shape;538;p24"/>
            <p:cNvGrpSpPr/>
            <p:nvPr/>
          </p:nvGrpSpPr>
          <p:grpSpPr>
            <a:xfrm rot="-5400000">
              <a:off x="7541467" y="-95825"/>
              <a:ext cx="524768" cy="1531782"/>
              <a:chOff x="7650277" y="2113754"/>
              <a:chExt cx="186558" cy="544556"/>
            </a:xfrm>
          </p:grpSpPr>
          <p:sp>
            <p:nvSpPr>
              <p:cNvPr id="539" name="Google Shape;539;p24"/>
              <p:cNvSpPr/>
              <p:nvPr/>
            </p:nvSpPr>
            <p:spPr>
              <a:xfrm>
                <a:off x="7673235" y="2596371"/>
                <a:ext cx="70321" cy="61939"/>
              </a:xfrm>
              <a:custGeom>
                <a:avLst/>
                <a:gdLst/>
                <a:ahLst/>
                <a:cxnLst/>
                <a:rect l="l" t="t" r="r" b="b"/>
                <a:pathLst>
                  <a:path w="2089" h="1840" extrusionOk="0">
                    <a:moveTo>
                      <a:pt x="1336" y="0"/>
                    </a:moveTo>
                    <a:lnTo>
                      <a:pt x="1" y="1106"/>
                    </a:lnTo>
                    <a:lnTo>
                      <a:pt x="607" y="1839"/>
                    </a:lnTo>
                    <a:lnTo>
                      <a:pt x="2089" y="616"/>
                    </a:lnTo>
                    <a:lnTo>
                      <a:pt x="13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4"/>
              <p:cNvSpPr/>
              <p:nvPr/>
            </p:nvSpPr>
            <p:spPr>
              <a:xfrm>
                <a:off x="7650277" y="2175659"/>
                <a:ext cx="186558" cy="420748"/>
              </a:xfrm>
              <a:custGeom>
                <a:avLst/>
                <a:gdLst/>
                <a:ahLst/>
                <a:cxnLst/>
                <a:rect l="l" t="t" r="r" b="b"/>
                <a:pathLst>
                  <a:path w="5542" h="12499" extrusionOk="0">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24"/>
              <p:cNvSpPr/>
              <p:nvPr/>
            </p:nvSpPr>
            <p:spPr>
              <a:xfrm>
                <a:off x="7743522" y="2113754"/>
                <a:ext cx="70355" cy="61939"/>
              </a:xfrm>
              <a:custGeom>
                <a:avLst/>
                <a:gdLst/>
                <a:ahLst/>
                <a:cxnLst/>
                <a:rect l="l" t="t" r="r" b="b"/>
                <a:pathLst>
                  <a:path w="2090" h="1840" extrusionOk="0">
                    <a:moveTo>
                      <a:pt x="1483" y="0"/>
                    </a:moveTo>
                    <a:lnTo>
                      <a:pt x="1" y="1223"/>
                    </a:lnTo>
                    <a:lnTo>
                      <a:pt x="749" y="1839"/>
                    </a:lnTo>
                    <a:lnTo>
                      <a:pt x="2089" y="739"/>
                    </a:lnTo>
                    <a:lnTo>
                      <a:pt x="14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2" name="Google Shape;542;p24"/>
            <p:cNvGrpSpPr/>
            <p:nvPr/>
          </p:nvGrpSpPr>
          <p:grpSpPr>
            <a:xfrm rot="-5400000">
              <a:off x="7631894" y="233314"/>
              <a:ext cx="343911" cy="873505"/>
              <a:chOff x="7682425" y="2230764"/>
              <a:chExt cx="122262" cy="310535"/>
            </a:xfrm>
          </p:grpSpPr>
          <p:sp>
            <p:nvSpPr>
              <p:cNvPr id="543" name="Google Shape;543;p24"/>
              <p:cNvSpPr/>
              <p:nvPr/>
            </p:nvSpPr>
            <p:spPr>
              <a:xfrm>
                <a:off x="7682425" y="2275266"/>
                <a:ext cx="122262" cy="11277"/>
              </a:xfrm>
              <a:custGeom>
                <a:avLst/>
                <a:gdLst/>
                <a:ahLst/>
                <a:cxnLst/>
                <a:rect l="l" t="t" r="r" b="b"/>
                <a:pathLst>
                  <a:path w="3632" h="335" extrusionOk="0">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24"/>
              <p:cNvSpPr/>
              <p:nvPr/>
            </p:nvSpPr>
            <p:spPr>
              <a:xfrm>
                <a:off x="7694308" y="2230764"/>
                <a:ext cx="98496" cy="11277"/>
              </a:xfrm>
              <a:custGeom>
                <a:avLst/>
                <a:gdLst/>
                <a:ahLst/>
                <a:cxnLst/>
                <a:rect l="l" t="t" r="r" b="b"/>
                <a:pathLst>
                  <a:path w="2926" h="335" extrusionOk="0">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4"/>
              <p:cNvSpPr/>
              <p:nvPr/>
            </p:nvSpPr>
            <p:spPr>
              <a:xfrm>
                <a:off x="7694308" y="2319734"/>
                <a:ext cx="98496" cy="11277"/>
              </a:xfrm>
              <a:custGeom>
                <a:avLst/>
                <a:gdLst/>
                <a:ahLst/>
                <a:cxnLst/>
                <a:rect l="l" t="t" r="r" b="b"/>
                <a:pathLst>
                  <a:path w="2926" h="335" extrusionOk="0">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4"/>
              <p:cNvSpPr/>
              <p:nvPr/>
            </p:nvSpPr>
            <p:spPr>
              <a:xfrm>
                <a:off x="7682425" y="2485521"/>
                <a:ext cx="122262" cy="11277"/>
              </a:xfrm>
              <a:custGeom>
                <a:avLst/>
                <a:gdLst/>
                <a:ahLst/>
                <a:cxnLst/>
                <a:rect l="l" t="t" r="r" b="b"/>
                <a:pathLst>
                  <a:path w="3632" h="335" extrusionOk="0">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4"/>
              <p:cNvSpPr/>
              <p:nvPr/>
            </p:nvSpPr>
            <p:spPr>
              <a:xfrm>
                <a:off x="7694308" y="2441019"/>
                <a:ext cx="98496" cy="11277"/>
              </a:xfrm>
              <a:custGeom>
                <a:avLst/>
                <a:gdLst/>
                <a:ahLst/>
                <a:cxnLst/>
                <a:rect l="l" t="t" r="r" b="b"/>
                <a:pathLst>
                  <a:path w="2926" h="335" extrusionOk="0">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4"/>
              <p:cNvSpPr/>
              <p:nvPr/>
            </p:nvSpPr>
            <p:spPr>
              <a:xfrm>
                <a:off x="7694308" y="2530022"/>
                <a:ext cx="98496" cy="11277"/>
              </a:xfrm>
              <a:custGeom>
                <a:avLst/>
                <a:gdLst/>
                <a:ahLst/>
                <a:cxnLst/>
                <a:rect l="l" t="t" r="r" b="b"/>
                <a:pathLst>
                  <a:path w="2926" h="335" extrusionOk="0">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9" name="Google Shape;549;p24"/>
            <p:cNvGrpSpPr/>
            <p:nvPr/>
          </p:nvGrpSpPr>
          <p:grpSpPr>
            <a:xfrm rot="-5400000">
              <a:off x="7648607" y="250027"/>
              <a:ext cx="310486" cy="873505"/>
              <a:chOff x="7682425" y="2230764"/>
              <a:chExt cx="110379" cy="310535"/>
            </a:xfrm>
          </p:grpSpPr>
          <p:sp>
            <p:nvSpPr>
              <p:cNvPr id="550" name="Google Shape;550;p24"/>
              <p:cNvSpPr/>
              <p:nvPr/>
            </p:nvSpPr>
            <p:spPr>
              <a:xfrm>
                <a:off x="7682425" y="2275266"/>
                <a:ext cx="61131" cy="11277"/>
              </a:xfrm>
              <a:custGeom>
                <a:avLst/>
                <a:gdLst/>
                <a:ahLst/>
                <a:cxnLst/>
                <a:rect l="l" t="t" r="r" b="b"/>
                <a:pathLst>
                  <a:path w="1816" h="335" extrusionOk="0">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4"/>
              <p:cNvSpPr/>
              <p:nvPr/>
            </p:nvSpPr>
            <p:spPr>
              <a:xfrm>
                <a:off x="7743522" y="2230764"/>
                <a:ext cx="49282" cy="11277"/>
              </a:xfrm>
              <a:custGeom>
                <a:avLst/>
                <a:gdLst/>
                <a:ahLst/>
                <a:cxnLst/>
                <a:rect l="l" t="t" r="r" b="b"/>
                <a:pathLst>
                  <a:path w="1464" h="335" extrusionOk="0">
                    <a:moveTo>
                      <a:pt x="1" y="0"/>
                    </a:moveTo>
                    <a:lnTo>
                      <a:pt x="1" y="334"/>
                    </a:lnTo>
                    <a:lnTo>
                      <a:pt x="1464" y="334"/>
                    </a:lnTo>
                    <a:cubicBezTo>
                      <a:pt x="1384" y="217"/>
                      <a:pt x="1299" y="109"/>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4"/>
              <p:cNvSpPr/>
              <p:nvPr/>
            </p:nvSpPr>
            <p:spPr>
              <a:xfrm>
                <a:off x="7743522" y="2319734"/>
                <a:ext cx="49282" cy="11277"/>
              </a:xfrm>
              <a:custGeom>
                <a:avLst/>
                <a:gdLst/>
                <a:ahLst/>
                <a:cxnLst/>
                <a:rect l="l" t="t" r="r" b="b"/>
                <a:pathLst>
                  <a:path w="1464" h="335" extrusionOk="0">
                    <a:moveTo>
                      <a:pt x="1" y="1"/>
                    </a:moveTo>
                    <a:lnTo>
                      <a:pt x="1" y="335"/>
                    </a:lnTo>
                    <a:lnTo>
                      <a:pt x="1200" y="335"/>
                    </a:lnTo>
                    <a:cubicBezTo>
                      <a:pt x="1299" y="227"/>
                      <a:pt x="1384" y="118"/>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4"/>
              <p:cNvSpPr/>
              <p:nvPr/>
            </p:nvSpPr>
            <p:spPr>
              <a:xfrm>
                <a:off x="7682425" y="2485521"/>
                <a:ext cx="61131" cy="11277"/>
              </a:xfrm>
              <a:custGeom>
                <a:avLst/>
                <a:gdLst/>
                <a:ahLst/>
                <a:cxnLst/>
                <a:rect l="l" t="t" r="r" b="b"/>
                <a:pathLst>
                  <a:path w="1816" h="335" extrusionOk="0">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4"/>
              <p:cNvSpPr/>
              <p:nvPr/>
            </p:nvSpPr>
            <p:spPr>
              <a:xfrm>
                <a:off x="7743522" y="2441019"/>
                <a:ext cx="49282" cy="11277"/>
              </a:xfrm>
              <a:custGeom>
                <a:avLst/>
                <a:gdLst/>
                <a:ahLst/>
                <a:cxnLst/>
                <a:rect l="l" t="t" r="r" b="b"/>
                <a:pathLst>
                  <a:path w="1464" h="335" extrusionOk="0">
                    <a:moveTo>
                      <a:pt x="1" y="1"/>
                    </a:moveTo>
                    <a:lnTo>
                      <a:pt x="1" y="335"/>
                    </a:lnTo>
                    <a:lnTo>
                      <a:pt x="1464" y="335"/>
                    </a:lnTo>
                    <a:cubicBezTo>
                      <a:pt x="1384" y="222"/>
                      <a:pt x="1299" y="109"/>
                      <a:pt x="1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4"/>
              <p:cNvSpPr/>
              <p:nvPr/>
            </p:nvSpPr>
            <p:spPr>
              <a:xfrm>
                <a:off x="7743522" y="2530022"/>
                <a:ext cx="49282" cy="11277"/>
              </a:xfrm>
              <a:custGeom>
                <a:avLst/>
                <a:gdLst/>
                <a:ahLst/>
                <a:cxnLst/>
                <a:rect l="l" t="t" r="r" b="b"/>
                <a:pathLst>
                  <a:path w="1464" h="335" extrusionOk="0">
                    <a:moveTo>
                      <a:pt x="1" y="0"/>
                    </a:moveTo>
                    <a:lnTo>
                      <a:pt x="1" y="334"/>
                    </a:lnTo>
                    <a:lnTo>
                      <a:pt x="1196" y="334"/>
                    </a:lnTo>
                    <a:cubicBezTo>
                      <a:pt x="1299" y="231"/>
                      <a:pt x="1384" y="118"/>
                      <a:pt x="1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24"/>
            <p:cNvGrpSpPr/>
            <p:nvPr/>
          </p:nvGrpSpPr>
          <p:grpSpPr>
            <a:xfrm rot="-5400000">
              <a:off x="7541468" y="-95826"/>
              <a:ext cx="524768" cy="1531785"/>
              <a:chOff x="7650277" y="2113754"/>
              <a:chExt cx="186558" cy="544557"/>
            </a:xfrm>
          </p:grpSpPr>
          <p:sp>
            <p:nvSpPr>
              <p:cNvPr id="557" name="Google Shape;557;p24"/>
              <p:cNvSpPr/>
              <p:nvPr/>
            </p:nvSpPr>
            <p:spPr>
              <a:xfrm>
                <a:off x="7673235" y="2113754"/>
                <a:ext cx="163600" cy="272363"/>
              </a:xfrm>
              <a:custGeom>
                <a:avLst/>
                <a:gdLst/>
                <a:ahLst/>
                <a:cxnLst/>
                <a:rect l="l" t="t" r="r" b="b"/>
                <a:pathLst>
                  <a:path w="4860" h="8091" extrusionOk="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4"/>
              <p:cNvSpPr/>
              <p:nvPr/>
            </p:nvSpPr>
            <p:spPr>
              <a:xfrm>
                <a:off x="7650277" y="2386082"/>
                <a:ext cx="163600" cy="272229"/>
              </a:xfrm>
              <a:custGeom>
                <a:avLst/>
                <a:gdLst/>
                <a:ahLst/>
                <a:cxnLst/>
                <a:rect l="l" t="t" r="r" b="b"/>
                <a:pathLst>
                  <a:path w="4860" h="8087" extrusionOk="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9" name="Google Shape;559;p24"/>
            <p:cNvGrpSpPr/>
            <p:nvPr/>
          </p:nvGrpSpPr>
          <p:grpSpPr>
            <a:xfrm rot="-5400000">
              <a:off x="7411506" y="-40668"/>
              <a:ext cx="1044514" cy="1443343"/>
              <a:chOff x="7554003" y="2175659"/>
              <a:chExt cx="371330" cy="513115"/>
            </a:xfrm>
          </p:grpSpPr>
          <p:sp>
            <p:nvSpPr>
              <p:cNvPr id="560" name="Google Shape;560;p24"/>
              <p:cNvSpPr/>
              <p:nvPr/>
            </p:nvSpPr>
            <p:spPr>
              <a:xfrm>
                <a:off x="7911228" y="2340604"/>
                <a:ext cx="14105" cy="13398"/>
              </a:xfrm>
              <a:custGeom>
                <a:avLst/>
                <a:gdLst/>
                <a:ahLst/>
                <a:cxnLst/>
                <a:rect l="l" t="t" r="r" b="b"/>
                <a:pathLst>
                  <a:path w="419" h="398" extrusionOk="0">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4"/>
              <p:cNvSpPr/>
              <p:nvPr/>
            </p:nvSpPr>
            <p:spPr>
              <a:xfrm>
                <a:off x="7839494" y="2460644"/>
                <a:ext cx="14138" cy="13398"/>
              </a:xfrm>
              <a:custGeom>
                <a:avLst/>
                <a:gdLst/>
                <a:ahLst/>
                <a:cxnLst/>
                <a:rect l="l" t="t" r="r" b="b"/>
                <a:pathLst>
                  <a:path w="420" h="398" extrusionOk="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4"/>
              <p:cNvSpPr/>
              <p:nvPr/>
            </p:nvSpPr>
            <p:spPr>
              <a:xfrm>
                <a:off x="7579654" y="2508916"/>
                <a:ext cx="14273" cy="13398"/>
              </a:xfrm>
              <a:custGeom>
                <a:avLst/>
                <a:gdLst/>
                <a:ahLst/>
                <a:cxnLst/>
                <a:rect l="l" t="t" r="r" b="b"/>
                <a:pathLst>
                  <a:path w="424" h="398" extrusionOk="0">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4"/>
              <p:cNvSpPr/>
              <p:nvPr/>
            </p:nvSpPr>
            <p:spPr>
              <a:xfrm>
                <a:off x="7636038" y="2179530"/>
                <a:ext cx="15081" cy="13465"/>
              </a:xfrm>
              <a:custGeom>
                <a:avLst/>
                <a:gdLst/>
                <a:ahLst/>
                <a:cxnLst/>
                <a:rect l="l" t="t" r="r" b="b"/>
                <a:pathLst>
                  <a:path w="448" h="400" extrusionOk="0">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4"/>
              <p:cNvSpPr/>
              <p:nvPr/>
            </p:nvSpPr>
            <p:spPr>
              <a:xfrm>
                <a:off x="7642838" y="2642118"/>
                <a:ext cx="14912" cy="13431"/>
              </a:xfrm>
              <a:custGeom>
                <a:avLst/>
                <a:gdLst/>
                <a:ahLst/>
                <a:cxnLst/>
                <a:rect l="l" t="t" r="r" b="b"/>
                <a:pathLst>
                  <a:path w="443" h="399" extrusionOk="0">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4"/>
              <p:cNvSpPr/>
              <p:nvPr/>
            </p:nvSpPr>
            <p:spPr>
              <a:xfrm>
                <a:off x="7754631" y="2675309"/>
                <a:ext cx="14912" cy="13465"/>
              </a:xfrm>
              <a:custGeom>
                <a:avLst/>
                <a:gdLst/>
                <a:ahLst/>
                <a:cxnLst/>
                <a:rect l="l" t="t" r="r" b="b"/>
                <a:pathLst>
                  <a:path w="443" h="400" extrusionOk="0">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4"/>
              <p:cNvSpPr/>
              <p:nvPr/>
            </p:nvSpPr>
            <p:spPr>
              <a:xfrm>
                <a:off x="7554003" y="2265874"/>
                <a:ext cx="7170" cy="6733"/>
              </a:xfrm>
              <a:custGeom>
                <a:avLst/>
                <a:gdLst/>
                <a:ahLst/>
                <a:cxnLst/>
                <a:rect l="l" t="t" r="r" b="b"/>
                <a:pathLst>
                  <a:path w="213" h="200" extrusionOk="0">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4"/>
              <p:cNvSpPr/>
              <p:nvPr/>
            </p:nvSpPr>
            <p:spPr>
              <a:xfrm>
                <a:off x="7618601" y="2452397"/>
                <a:ext cx="7338" cy="6733"/>
              </a:xfrm>
              <a:custGeom>
                <a:avLst/>
                <a:gdLst/>
                <a:ahLst/>
                <a:cxnLst/>
                <a:rect l="l" t="t" r="r" b="b"/>
                <a:pathLst>
                  <a:path w="218" h="200" extrusionOk="0">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4"/>
              <p:cNvSpPr/>
              <p:nvPr/>
            </p:nvSpPr>
            <p:spPr>
              <a:xfrm>
                <a:off x="7833165" y="2595832"/>
                <a:ext cx="7136" cy="6766"/>
              </a:xfrm>
              <a:custGeom>
                <a:avLst/>
                <a:gdLst/>
                <a:ahLst/>
                <a:cxnLst/>
                <a:rect l="l" t="t" r="r" b="b"/>
                <a:pathLst>
                  <a:path w="212" h="201" extrusionOk="0">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24"/>
              <p:cNvSpPr/>
              <p:nvPr/>
            </p:nvSpPr>
            <p:spPr>
              <a:xfrm>
                <a:off x="7868140" y="2269240"/>
                <a:ext cx="6699" cy="6665"/>
              </a:xfrm>
              <a:custGeom>
                <a:avLst/>
                <a:gdLst/>
                <a:ahLst/>
                <a:cxnLst/>
                <a:rect l="l" t="t" r="r" b="b"/>
                <a:pathLst>
                  <a:path w="199" h="198" extrusionOk="0">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4"/>
              <p:cNvSpPr/>
              <p:nvPr/>
            </p:nvSpPr>
            <p:spPr>
              <a:xfrm>
                <a:off x="7869722" y="2388001"/>
                <a:ext cx="6699" cy="6665"/>
              </a:xfrm>
              <a:custGeom>
                <a:avLst/>
                <a:gdLst/>
                <a:ahLst/>
                <a:cxnLst/>
                <a:rect l="l" t="t" r="r" b="b"/>
                <a:pathLst>
                  <a:path w="199" h="198" extrusionOk="0">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4"/>
              <p:cNvSpPr/>
              <p:nvPr/>
            </p:nvSpPr>
            <p:spPr>
              <a:xfrm>
                <a:off x="7646945" y="2571494"/>
                <a:ext cx="6699" cy="6699"/>
              </a:xfrm>
              <a:custGeom>
                <a:avLst/>
                <a:gdLst/>
                <a:ahLst/>
                <a:cxnLst/>
                <a:rect l="l" t="t" r="r" b="b"/>
                <a:pathLst>
                  <a:path w="199" h="199" extrusionOk="0">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4"/>
              <p:cNvSpPr/>
              <p:nvPr/>
            </p:nvSpPr>
            <p:spPr>
              <a:xfrm>
                <a:off x="7590728" y="2368207"/>
                <a:ext cx="21106" cy="21073"/>
              </a:xfrm>
              <a:custGeom>
                <a:avLst/>
                <a:gdLst/>
                <a:ahLst/>
                <a:cxnLst/>
                <a:rect l="l" t="t" r="r" b="b"/>
                <a:pathLst>
                  <a:path w="627" h="626" extrusionOk="0">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4"/>
              <p:cNvSpPr/>
              <p:nvPr/>
            </p:nvSpPr>
            <p:spPr>
              <a:xfrm>
                <a:off x="7873055" y="2534129"/>
                <a:ext cx="20938" cy="21106"/>
              </a:xfrm>
              <a:custGeom>
                <a:avLst/>
                <a:gdLst/>
                <a:ahLst/>
                <a:cxnLst/>
                <a:rect l="l" t="t" r="r" b="b"/>
                <a:pathLst>
                  <a:path w="622" h="627" extrusionOk="0">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24"/>
              <p:cNvSpPr/>
              <p:nvPr/>
            </p:nvSpPr>
            <p:spPr>
              <a:xfrm>
                <a:off x="7857705" y="2175659"/>
                <a:ext cx="20938" cy="21106"/>
              </a:xfrm>
              <a:custGeom>
                <a:avLst/>
                <a:gdLst/>
                <a:ahLst/>
                <a:cxnLst/>
                <a:rect l="l" t="t" r="r" b="b"/>
                <a:pathLst>
                  <a:path w="622" h="627" extrusionOk="0">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rgbClr val="152F63">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82738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28"/>
        <p:cNvGrpSpPr/>
        <p:nvPr/>
      </p:nvGrpSpPr>
      <p:grpSpPr>
        <a:xfrm>
          <a:off x="0" y="0"/>
          <a:ext cx="0" cy="0"/>
          <a:chOff x="0" y="0"/>
          <a:chExt cx="0" cy="0"/>
        </a:xfrm>
      </p:grpSpPr>
      <p:sp>
        <p:nvSpPr>
          <p:cNvPr id="31" name="Google Shape;31;p4"/>
          <p:cNvSpPr/>
          <p:nvPr/>
        </p:nvSpPr>
        <p:spPr>
          <a:xfrm rot="177916">
            <a:off x="7047460" y="-1065957"/>
            <a:ext cx="9777681" cy="6583153"/>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 name="Google Shape;32;p4"/>
          <p:cNvSpPr/>
          <p:nvPr/>
        </p:nvSpPr>
        <p:spPr>
          <a:xfrm rot="5400000" flipH="1">
            <a:off x="255684" y="4064051"/>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rot="5400000" flipH="1">
            <a:off x="5771212" y="6324911"/>
            <a:ext cx="726773" cy="72677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rot="-5400000">
            <a:off x="388097" y="6043942"/>
            <a:ext cx="577460" cy="566324"/>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 name="Immagine 2">
            <a:extLst>
              <a:ext uri="{FF2B5EF4-FFF2-40B4-BE49-F238E27FC236}">
                <a16:creationId xmlns:a16="http://schemas.microsoft.com/office/drawing/2014/main" id="{4CF01C21-448A-2503-ECD4-5A4253071360}"/>
              </a:ext>
            </a:extLst>
          </p:cNvPr>
          <p:cNvPicPr>
            <a:picLocks noChangeAspect="1"/>
          </p:cNvPicPr>
          <p:nvPr userDrawn="1"/>
        </p:nvPicPr>
        <p:blipFill>
          <a:blip r:embed="rId2"/>
          <a:stretch>
            <a:fillRect/>
          </a:stretch>
        </p:blipFill>
        <p:spPr>
          <a:xfrm>
            <a:off x="8067468" y="2155341"/>
            <a:ext cx="3464131" cy="1908694"/>
          </a:xfrm>
          <a:prstGeom prst="rect">
            <a:avLst/>
          </a:prstGeom>
        </p:spPr>
      </p:pic>
    </p:spTree>
    <p:extLst>
      <p:ext uri="{BB962C8B-B14F-4D97-AF65-F5344CB8AC3E}">
        <p14:creationId xmlns:p14="http://schemas.microsoft.com/office/powerpoint/2010/main" val="193516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 preserve="1" userDrawn="1">
  <p:cSld name="1_Title and two columns 2 ">
    <p:spTree>
      <p:nvGrpSpPr>
        <p:cNvPr id="1" name="Shape 645"/>
        <p:cNvGrpSpPr/>
        <p:nvPr/>
      </p:nvGrpSpPr>
      <p:grpSpPr>
        <a:xfrm>
          <a:off x="0" y="0"/>
          <a:ext cx="0" cy="0"/>
          <a:chOff x="0" y="0"/>
          <a:chExt cx="0" cy="0"/>
        </a:xfrm>
      </p:grpSpPr>
      <p:sp>
        <p:nvSpPr>
          <p:cNvPr id="7" name="Google Shape;63;p6">
            <a:extLst>
              <a:ext uri="{FF2B5EF4-FFF2-40B4-BE49-F238E27FC236}">
                <a16:creationId xmlns:a16="http://schemas.microsoft.com/office/drawing/2014/main" id="{3C3350C7-21E7-2907-D2D9-70BE217242EA}"/>
              </a:ext>
            </a:extLst>
          </p:cNvPr>
          <p:cNvSpPr/>
          <p:nvPr userDrawn="1"/>
        </p:nvSpPr>
        <p:spPr>
          <a:xfrm rot="10800000">
            <a:off x="-242366" y="5398358"/>
            <a:ext cx="12967949" cy="2242991"/>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54" name="Google Shape;654;p28"/>
          <p:cNvGrpSpPr/>
          <p:nvPr userDrawn="1"/>
        </p:nvGrpSpPr>
        <p:grpSpPr>
          <a:xfrm rot="5400000">
            <a:off x="11492807" y="4377344"/>
            <a:ext cx="685254" cy="1489079"/>
            <a:chOff x="6828376" y="-1201968"/>
            <a:chExt cx="564769" cy="1227262"/>
          </a:xfrm>
        </p:grpSpPr>
        <p:sp>
          <p:nvSpPr>
            <p:cNvPr id="655" name="Google Shape;655;p28"/>
            <p:cNvSpPr/>
            <p:nvPr/>
          </p:nvSpPr>
          <p:spPr>
            <a:xfrm>
              <a:off x="7016492" y="-1201968"/>
              <a:ext cx="376653" cy="450287"/>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6" name="Google Shape;656;p28"/>
            <p:cNvSpPr/>
            <p:nvPr/>
          </p:nvSpPr>
          <p:spPr>
            <a:xfrm>
              <a:off x="6828376" y="-351359"/>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9" name="Google Shape;649;p28"/>
          <p:cNvGrpSpPr/>
          <p:nvPr/>
        </p:nvGrpSpPr>
        <p:grpSpPr>
          <a:xfrm rot="5400000">
            <a:off x="911396" y="-572026"/>
            <a:ext cx="677109" cy="1313962"/>
            <a:chOff x="7114815" y="6138681"/>
            <a:chExt cx="558057" cy="1082935"/>
          </a:xfrm>
        </p:grpSpPr>
        <p:sp>
          <p:nvSpPr>
            <p:cNvPr id="650" name="Google Shape;650;p28"/>
            <p:cNvSpPr/>
            <p:nvPr/>
          </p:nvSpPr>
          <p:spPr>
            <a:xfrm>
              <a:off x="7114815" y="6138681"/>
              <a:ext cx="376653" cy="376653"/>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28"/>
            <p:cNvSpPr/>
            <p:nvPr/>
          </p:nvSpPr>
          <p:spPr>
            <a:xfrm>
              <a:off x="7296219" y="6844963"/>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4" name="Immagine 3">
            <a:extLst>
              <a:ext uri="{FF2B5EF4-FFF2-40B4-BE49-F238E27FC236}">
                <a16:creationId xmlns:a16="http://schemas.microsoft.com/office/drawing/2014/main" id="{6C154E91-5019-646D-0540-F73D990B2831}"/>
              </a:ext>
            </a:extLst>
          </p:cNvPr>
          <p:cNvPicPr>
            <a:picLocks noChangeAspect="1"/>
          </p:cNvPicPr>
          <p:nvPr userDrawn="1"/>
        </p:nvPicPr>
        <p:blipFill>
          <a:blip r:embed="rId2"/>
          <a:stretch>
            <a:fillRect/>
          </a:stretch>
        </p:blipFill>
        <p:spPr>
          <a:xfrm>
            <a:off x="9456669" y="80598"/>
            <a:ext cx="2722213" cy="1499905"/>
          </a:xfrm>
          <a:prstGeom prst="rect">
            <a:avLst/>
          </a:prstGeom>
        </p:spPr>
      </p:pic>
      <p:sp>
        <p:nvSpPr>
          <p:cNvPr id="9" name="Google Shape;528;p24">
            <a:extLst>
              <a:ext uri="{FF2B5EF4-FFF2-40B4-BE49-F238E27FC236}">
                <a16:creationId xmlns:a16="http://schemas.microsoft.com/office/drawing/2014/main" id="{FE72689C-4228-6087-65F4-BF94795C976F}"/>
              </a:ext>
            </a:extLst>
          </p:cNvPr>
          <p:cNvSpPr/>
          <p:nvPr userDrawn="1"/>
        </p:nvSpPr>
        <p:spPr>
          <a:xfrm flipH="1">
            <a:off x="2199035" y="-219402"/>
            <a:ext cx="469883" cy="438804"/>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 name="Google Shape;515;p24">
            <a:extLst>
              <a:ext uri="{FF2B5EF4-FFF2-40B4-BE49-F238E27FC236}">
                <a16:creationId xmlns:a16="http://schemas.microsoft.com/office/drawing/2014/main" id="{E14C6FAC-9D9C-BF20-144E-3928F91DAFA3}"/>
              </a:ext>
            </a:extLst>
          </p:cNvPr>
          <p:cNvGrpSpPr/>
          <p:nvPr userDrawn="1"/>
        </p:nvGrpSpPr>
        <p:grpSpPr>
          <a:xfrm rot="16200000" flipH="1">
            <a:off x="3271376" y="843441"/>
            <a:ext cx="3163319" cy="4171850"/>
            <a:chOff x="-710988" y="544086"/>
            <a:chExt cx="2372489" cy="3128887"/>
          </a:xfrm>
        </p:grpSpPr>
        <p:sp>
          <p:nvSpPr>
            <p:cNvPr id="3" name="Google Shape;516;p24">
              <a:extLst>
                <a:ext uri="{FF2B5EF4-FFF2-40B4-BE49-F238E27FC236}">
                  <a16:creationId xmlns:a16="http://schemas.microsoft.com/office/drawing/2014/main" id="{516EE306-9544-AA55-A106-F47AFBBDDC6E}"/>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517;p24">
              <a:extLst>
                <a:ext uri="{FF2B5EF4-FFF2-40B4-BE49-F238E27FC236}">
                  <a16:creationId xmlns:a16="http://schemas.microsoft.com/office/drawing/2014/main" id="{06A71220-A489-6AC1-475A-1C6446466D2B}"/>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518;p24">
              <a:extLst>
                <a:ext uri="{FF2B5EF4-FFF2-40B4-BE49-F238E27FC236}">
                  <a16:creationId xmlns:a16="http://schemas.microsoft.com/office/drawing/2014/main" id="{233D8066-1CC7-3944-2A03-72E579B388AD}"/>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519;p24">
              <a:extLst>
                <a:ext uri="{FF2B5EF4-FFF2-40B4-BE49-F238E27FC236}">
                  <a16:creationId xmlns:a16="http://schemas.microsoft.com/office/drawing/2014/main" id="{747E1A7A-4BEA-4D43-59B7-9B9E3BC56E68}"/>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20;p24">
              <a:extLst>
                <a:ext uri="{FF2B5EF4-FFF2-40B4-BE49-F238E27FC236}">
                  <a16:creationId xmlns:a16="http://schemas.microsoft.com/office/drawing/2014/main" id="{8D0513C3-FCCA-CA2D-05F5-D91030728887}"/>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525;p24">
              <a:extLst>
                <a:ext uri="{FF2B5EF4-FFF2-40B4-BE49-F238E27FC236}">
                  <a16:creationId xmlns:a16="http://schemas.microsoft.com/office/drawing/2014/main" id="{21D2A182-EEBE-DD19-22DB-DD4D556137FB}"/>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529;p24">
              <a:extLst>
                <a:ext uri="{FF2B5EF4-FFF2-40B4-BE49-F238E27FC236}">
                  <a16:creationId xmlns:a16="http://schemas.microsoft.com/office/drawing/2014/main" id="{C1CD7828-C0FA-0FA4-D18C-506C9462D21F}"/>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530;p24">
              <a:extLst>
                <a:ext uri="{FF2B5EF4-FFF2-40B4-BE49-F238E27FC236}">
                  <a16:creationId xmlns:a16="http://schemas.microsoft.com/office/drawing/2014/main" id="{A4CA9B82-3B21-0BA3-542A-FCA6C0275196}"/>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531;p24">
              <a:extLst>
                <a:ext uri="{FF2B5EF4-FFF2-40B4-BE49-F238E27FC236}">
                  <a16:creationId xmlns:a16="http://schemas.microsoft.com/office/drawing/2014/main" id="{D1C0E76D-B264-F6BC-DA45-3135007802B2}"/>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532;p24">
              <a:extLst>
                <a:ext uri="{FF2B5EF4-FFF2-40B4-BE49-F238E27FC236}">
                  <a16:creationId xmlns:a16="http://schemas.microsoft.com/office/drawing/2014/main" id="{C9942359-3F4E-622F-4407-B610E3CB2234}"/>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533;p24">
              <a:extLst>
                <a:ext uri="{FF2B5EF4-FFF2-40B4-BE49-F238E27FC236}">
                  <a16:creationId xmlns:a16="http://schemas.microsoft.com/office/drawing/2014/main" id="{3C0358A4-E33F-C220-E306-214B5E088526}"/>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534;p24">
              <a:extLst>
                <a:ext uri="{FF2B5EF4-FFF2-40B4-BE49-F238E27FC236}">
                  <a16:creationId xmlns:a16="http://schemas.microsoft.com/office/drawing/2014/main" id="{6A7A1B47-C0E6-5B4D-706F-C959D835D892}"/>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535;p24">
              <a:extLst>
                <a:ext uri="{FF2B5EF4-FFF2-40B4-BE49-F238E27FC236}">
                  <a16:creationId xmlns:a16="http://schemas.microsoft.com/office/drawing/2014/main" id="{A5EFD8F7-F209-76E7-9449-E1138B291382}"/>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515;p24">
            <a:extLst>
              <a:ext uri="{FF2B5EF4-FFF2-40B4-BE49-F238E27FC236}">
                <a16:creationId xmlns:a16="http://schemas.microsoft.com/office/drawing/2014/main" id="{BDEC3E83-6AB7-44B7-659F-6076998FE717}"/>
              </a:ext>
            </a:extLst>
          </p:cNvPr>
          <p:cNvGrpSpPr/>
          <p:nvPr userDrawn="1"/>
        </p:nvGrpSpPr>
        <p:grpSpPr>
          <a:xfrm rot="5638851" flipH="1">
            <a:off x="878362" y="1985069"/>
            <a:ext cx="3163319" cy="4171850"/>
            <a:chOff x="-710988" y="544086"/>
            <a:chExt cx="2372489" cy="3128887"/>
          </a:xfrm>
        </p:grpSpPr>
        <p:sp>
          <p:nvSpPr>
            <p:cNvPr id="27" name="Google Shape;516;p24">
              <a:extLst>
                <a:ext uri="{FF2B5EF4-FFF2-40B4-BE49-F238E27FC236}">
                  <a16:creationId xmlns:a16="http://schemas.microsoft.com/office/drawing/2014/main" id="{93CED78D-DBF4-974D-3C59-9405C42FF31A}"/>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517;p24">
              <a:extLst>
                <a:ext uri="{FF2B5EF4-FFF2-40B4-BE49-F238E27FC236}">
                  <a16:creationId xmlns:a16="http://schemas.microsoft.com/office/drawing/2014/main" id="{7708490D-78A4-E6A8-4401-12C75BEA0248}"/>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518;p24">
              <a:extLst>
                <a:ext uri="{FF2B5EF4-FFF2-40B4-BE49-F238E27FC236}">
                  <a16:creationId xmlns:a16="http://schemas.microsoft.com/office/drawing/2014/main" id="{D90433DD-CFE7-2AAF-DB83-5AB86B23A188}"/>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519;p24">
              <a:extLst>
                <a:ext uri="{FF2B5EF4-FFF2-40B4-BE49-F238E27FC236}">
                  <a16:creationId xmlns:a16="http://schemas.microsoft.com/office/drawing/2014/main" id="{3E81A11B-322F-3A85-E45D-C51490A03907}"/>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520;p24">
              <a:extLst>
                <a:ext uri="{FF2B5EF4-FFF2-40B4-BE49-F238E27FC236}">
                  <a16:creationId xmlns:a16="http://schemas.microsoft.com/office/drawing/2014/main" id="{96FC16F2-58E6-B283-9F1A-EBA5FC23CEFA}"/>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525;p24">
              <a:extLst>
                <a:ext uri="{FF2B5EF4-FFF2-40B4-BE49-F238E27FC236}">
                  <a16:creationId xmlns:a16="http://schemas.microsoft.com/office/drawing/2014/main" id="{9569A855-100B-9780-8DB4-26A81B07B4B3}"/>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529;p24">
              <a:extLst>
                <a:ext uri="{FF2B5EF4-FFF2-40B4-BE49-F238E27FC236}">
                  <a16:creationId xmlns:a16="http://schemas.microsoft.com/office/drawing/2014/main" id="{6FE08CF0-364B-E040-0D39-7FA5E93A7CAD}"/>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530;p24">
              <a:extLst>
                <a:ext uri="{FF2B5EF4-FFF2-40B4-BE49-F238E27FC236}">
                  <a16:creationId xmlns:a16="http://schemas.microsoft.com/office/drawing/2014/main" id="{C29B3911-9547-27B9-55E3-10547D2B9DC3}"/>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531;p24">
              <a:extLst>
                <a:ext uri="{FF2B5EF4-FFF2-40B4-BE49-F238E27FC236}">
                  <a16:creationId xmlns:a16="http://schemas.microsoft.com/office/drawing/2014/main" id="{B10EDD3D-F007-3750-BABE-32286D8F16C5}"/>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532;p24">
              <a:extLst>
                <a:ext uri="{FF2B5EF4-FFF2-40B4-BE49-F238E27FC236}">
                  <a16:creationId xmlns:a16="http://schemas.microsoft.com/office/drawing/2014/main" id="{3ACF4D82-5A17-05C0-CEED-79738F6B3B02}"/>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533;p24">
              <a:extLst>
                <a:ext uri="{FF2B5EF4-FFF2-40B4-BE49-F238E27FC236}">
                  <a16:creationId xmlns:a16="http://schemas.microsoft.com/office/drawing/2014/main" id="{76702823-EDE5-6D0D-A2E4-FD89DC78F0D3}"/>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534;p24">
              <a:extLst>
                <a:ext uri="{FF2B5EF4-FFF2-40B4-BE49-F238E27FC236}">
                  <a16:creationId xmlns:a16="http://schemas.microsoft.com/office/drawing/2014/main" id="{6C585A60-A0C0-B227-F296-D5F64EF32C96}"/>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535;p24">
              <a:extLst>
                <a:ext uri="{FF2B5EF4-FFF2-40B4-BE49-F238E27FC236}">
                  <a16:creationId xmlns:a16="http://schemas.microsoft.com/office/drawing/2014/main" id="{3CF0BB20-0054-51D9-2D3F-A6A8A2ABA0DF}"/>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515;p24">
            <a:extLst>
              <a:ext uri="{FF2B5EF4-FFF2-40B4-BE49-F238E27FC236}">
                <a16:creationId xmlns:a16="http://schemas.microsoft.com/office/drawing/2014/main" id="{24F8D66C-712C-8D4B-9249-2F02BED7C949}"/>
              </a:ext>
            </a:extLst>
          </p:cNvPr>
          <p:cNvGrpSpPr/>
          <p:nvPr userDrawn="1"/>
        </p:nvGrpSpPr>
        <p:grpSpPr>
          <a:xfrm rot="16200000" flipH="1">
            <a:off x="8787396" y="-445491"/>
            <a:ext cx="3163319" cy="4171850"/>
            <a:chOff x="-710988" y="544086"/>
            <a:chExt cx="2372489" cy="3128887"/>
          </a:xfrm>
        </p:grpSpPr>
        <p:sp>
          <p:nvSpPr>
            <p:cNvPr id="41" name="Google Shape;516;p24">
              <a:extLst>
                <a:ext uri="{FF2B5EF4-FFF2-40B4-BE49-F238E27FC236}">
                  <a16:creationId xmlns:a16="http://schemas.microsoft.com/office/drawing/2014/main" id="{14B19620-8030-2735-ACE0-B53471E9B264}"/>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517;p24">
              <a:extLst>
                <a:ext uri="{FF2B5EF4-FFF2-40B4-BE49-F238E27FC236}">
                  <a16:creationId xmlns:a16="http://schemas.microsoft.com/office/drawing/2014/main" id="{4F68C568-169A-AA47-CCDE-0CDED6BAFB9B}"/>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518;p24">
              <a:extLst>
                <a:ext uri="{FF2B5EF4-FFF2-40B4-BE49-F238E27FC236}">
                  <a16:creationId xmlns:a16="http://schemas.microsoft.com/office/drawing/2014/main" id="{A7EED549-4A2F-1B51-D3A5-7E3DC34EB4B9}"/>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519;p24">
              <a:extLst>
                <a:ext uri="{FF2B5EF4-FFF2-40B4-BE49-F238E27FC236}">
                  <a16:creationId xmlns:a16="http://schemas.microsoft.com/office/drawing/2014/main" id="{0AEFB57D-C98C-4F13-219F-066343B26119}"/>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520;p24">
              <a:extLst>
                <a:ext uri="{FF2B5EF4-FFF2-40B4-BE49-F238E27FC236}">
                  <a16:creationId xmlns:a16="http://schemas.microsoft.com/office/drawing/2014/main" id="{6937CBE9-9525-745E-EA8E-F60A49DCADA7}"/>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525;p24">
              <a:extLst>
                <a:ext uri="{FF2B5EF4-FFF2-40B4-BE49-F238E27FC236}">
                  <a16:creationId xmlns:a16="http://schemas.microsoft.com/office/drawing/2014/main" id="{01FE7B20-7034-132E-6FFB-9BE08D8FF066}"/>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529;p24">
              <a:extLst>
                <a:ext uri="{FF2B5EF4-FFF2-40B4-BE49-F238E27FC236}">
                  <a16:creationId xmlns:a16="http://schemas.microsoft.com/office/drawing/2014/main" id="{6B0AA09E-D13B-3F6B-B139-65D17794F4EA}"/>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530;p24">
              <a:extLst>
                <a:ext uri="{FF2B5EF4-FFF2-40B4-BE49-F238E27FC236}">
                  <a16:creationId xmlns:a16="http://schemas.microsoft.com/office/drawing/2014/main" id="{2C6922D7-6A1F-63ED-98DC-D089CA20C101}"/>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531;p24">
              <a:extLst>
                <a:ext uri="{FF2B5EF4-FFF2-40B4-BE49-F238E27FC236}">
                  <a16:creationId xmlns:a16="http://schemas.microsoft.com/office/drawing/2014/main" id="{815DB089-E64A-E1A3-58DC-1FFDBFAD2289}"/>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32;p24">
              <a:extLst>
                <a:ext uri="{FF2B5EF4-FFF2-40B4-BE49-F238E27FC236}">
                  <a16:creationId xmlns:a16="http://schemas.microsoft.com/office/drawing/2014/main" id="{476E5616-E07C-5C7D-7D26-0CC7DCE3AB00}"/>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33;p24">
              <a:extLst>
                <a:ext uri="{FF2B5EF4-FFF2-40B4-BE49-F238E27FC236}">
                  <a16:creationId xmlns:a16="http://schemas.microsoft.com/office/drawing/2014/main" id="{EF731BBF-2F0A-9DB3-42BD-5261D281054E}"/>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34;p24">
              <a:extLst>
                <a:ext uri="{FF2B5EF4-FFF2-40B4-BE49-F238E27FC236}">
                  <a16:creationId xmlns:a16="http://schemas.microsoft.com/office/drawing/2014/main" id="{D78901AB-68D2-14B6-54E7-AD4310028564}"/>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5;p24">
              <a:extLst>
                <a:ext uri="{FF2B5EF4-FFF2-40B4-BE49-F238E27FC236}">
                  <a16:creationId xmlns:a16="http://schemas.microsoft.com/office/drawing/2014/main" id="{F5C8E517-6D51-F25C-B190-A531555FE81C}"/>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 name="Google Shape;515;p24">
            <a:extLst>
              <a:ext uri="{FF2B5EF4-FFF2-40B4-BE49-F238E27FC236}">
                <a16:creationId xmlns:a16="http://schemas.microsoft.com/office/drawing/2014/main" id="{DE95178B-493B-2768-512D-8B55B3296F69}"/>
              </a:ext>
            </a:extLst>
          </p:cNvPr>
          <p:cNvGrpSpPr/>
          <p:nvPr userDrawn="1"/>
        </p:nvGrpSpPr>
        <p:grpSpPr>
          <a:xfrm rot="5638851" flipH="1">
            <a:off x="6705037" y="171986"/>
            <a:ext cx="3163319" cy="4171850"/>
            <a:chOff x="-710988" y="544086"/>
            <a:chExt cx="2372489" cy="3128887"/>
          </a:xfrm>
        </p:grpSpPr>
        <p:sp>
          <p:nvSpPr>
            <p:cNvPr id="55" name="Google Shape;516;p24">
              <a:extLst>
                <a:ext uri="{FF2B5EF4-FFF2-40B4-BE49-F238E27FC236}">
                  <a16:creationId xmlns:a16="http://schemas.microsoft.com/office/drawing/2014/main" id="{4235D2F7-24EE-B3B9-9354-1EF3E6E85AA8}"/>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17;p24">
              <a:extLst>
                <a:ext uri="{FF2B5EF4-FFF2-40B4-BE49-F238E27FC236}">
                  <a16:creationId xmlns:a16="http://schemas.microsoft.com/office/drawing/2014/main" id="{BD406FFF-CDDD-8832-BB37-302AC6460625}"/>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18;p24">
              <a:extLst>
                <a:ext uri="{FF2B5EF4-FFF2-40B4-BE49-F238E27FC236}">
                  <a16:creationId xmlns:a16="http://schemas.microsoft.com/office/drawing/2014/main" id="{D84839F3-5DAF-CA52-F2E4-886AA2790E25}"/>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19;p24">
              <a:extLst>
                <a:ext uri="{FF2B5EF4-FFF2-40B4-BE49-F238E27FC236}">
                  <a16:creationId xmlns:a16="http://schemas.microsoft.com/office/drawing/2014/main" id="{C639D3A8-1E59-AC73-5E67-5D04F1257199}"/>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20;p24">
              <a:extLst>
                <a:ext uri="{FF2B5EF4-FFF2-40B4-BE49-F238E27FC236}">
                  <a16:creationId xmlns:a16="http://schemas.microsoft.com/office/drawing/2014/main" id="{6A0A8C40-8584-7A37-9378-8099093D530D}"/>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525;p24">
              <a:extLst>
                <a:ext uri="{FF2B5EF4-FFF2-40B4-BE49-F238E27FC236}">
                  <a16:creationId xmlns:a16="http://schemas.microsoft.com/office/drawing/2014/main" id="{8848ACA5-18F3-1080-83F1-D4E67DA9C706}"/>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529;p24">
              <a:extLst>
                <a:ext uri="{FF2B5EF4-FFF2-40B4-BE49-F238E27FC236}">
                  <a16:creationId xmlns:a16="http://schemas.microsoft.com/office/drawing/2014/main" id="{82B26333-1717-825E-D39B-3A8B88222B2D}"/>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530;p24">
              <a:extLst>
                <a:ext uri="{FF2B5EF4-FFF2-40B4-BE49-F238E27FC236}">
                  <a16:creationId xmlns:a16="http://schemas.microsoft.com/office/drawing/2014/main" id="{8D4CA635-5EA1-DD9D-E010-BD2C0810871F}"/>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531;p24">
              <a:extLst>
                <a:ext uri="{FF2B5EF4-FFF2-40B4-BE49-F238E27FC236}">
                  <a16:creationId xmlns:a16="http://schemas.microsoft.com/office/drawing/2014/main" id="{AF3B06A6-791F-AC0B-C435-37B5FBA09335}"/>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532;p24">
              <a:extLst>
                <a:ext uri="{FF2B5EF4-FFF2-40B4-BE49-F238E27FC236}">
                  <a16:creationId xmlns:a16="http://schemas.microsoft.com/office/drawing/2014/main" id="{DA5E6D93-AF59-3C89-7F68-0523BED12C0E}"/>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533;p24">
              <a:extLst>
                <a:ext uri="{FF2B5EF4-FFF2-40B4-BE49-F238E27FC236}">
                  <a16:creationId xmlns:a16="http://schemas.microsoft.com/office/drawing/2014/main" id="{4D982D47-52C6-2B51-8895-445CEDCD493E}"/>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534;p24">
              <a:extLst>
                <a:ext uri="{FF2B5EF4-FFF2-40B4-BE49-F238E27FC236}">
                  <a16:creationId xmlns:a16="http://schemas.microsoft.com/office/drawing/2014/main" id="{B544ED14-D1A5-03A4-A2D5-3FA0E239F2FD}"/>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535;p24">
              <a:extLst>
                <a:ext uri="{FF2B5EF4-FFF2-40B4-BE49-F238E27FC236}">
                  <a16:creationId xmlns:a16="http://schemas.microsoft.com/office/drawing/2014/main" id="{04FBE56B-1064-C945-6392-912102AD48AA}"/>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4" name="Google Shape;515;p24">
            <a:extLst>
              <a:ext uri="{FF2B5EF4-FFF2-40B4-BE49-F238E27FC236}">
                <a16:creationId xmlns:a16="http://schemas.microsoft.com/office/drawing/2014/main" id="{A1DB522B-548C-BF1E-9258-27962CFB128A}"/>
              </a:ext>
            </a:extLst>
          </p:cNvPr>
          <p:cNvGrpSpPr/>
          <p:nvPr userDrawn="1"/>
        </p:nvGrpSpPr>
        <p:grpSpPr>
          <a:xfrm rot="16200000" flipH="1">
            <a:off x="8745473" y="1234420"/>
            <a:ext cx="3163319" cy="4171850"/>
            <a:chOff x="-710988" y="544086"/>
            <a:chExt cx="2372489" cy="3128887"/>
          </a:xfrm>
        </p:grpSpPr>
        <p:sp>
          <p:nvSpPr>
            <p:cNvPr id="645" name="Google Shape;516;p24">
              <a:extLst>
                <a:ext uri="{FF2B5EF4-FFF2-40B4-BE49-F238E27FC236}">
                  <a16:creationId xmlns:a16="http://schemas.microsoft.com/office/drawing/2014/main" id="{E779F6B1-D031-0EDC-BAE6-C526B5311F28}"/>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517;p24">
              <a:extLst>
                <a:ext uri="{FF2B5EF4-FFF2-40B4-BE49-F238E27FC236}">
                  <a16:creationId xmlns:a16="http://schemas.microsoft.com/office/drawing/2014/main" id="{B1E6CBAF-4718-C0B8-5E0B-8A4FAA25D96A}"/>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518;p24">
              <a:extLst>
                <a:ext uri="{FF2B5EF4-FFF2-40B4-BE49-F238E27FC236}">
                  <a16:creationId xmlns:a16="http://schemas.microsoft.com/office/drawing/2014/main" id="{0610A0C9-357B-0800-CA67-C87BF4CB8FBD}"/>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519;p24">
              <a:extLst>
                <a:ext uri="{FF2B5EF4-FFF2-40B4-BE49-F238E27FC236}">
                  <a16:creationId xmlns:a16="http://schemas.microsoft.com/office/drawing/2014/main" id="{6488B900-17A7-357E-CE71-57CC1734CEBC}"/>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520;p24">
              <a:extLst>
                <a:ext uri="{FF2B5EF4-FFF2-40B4-BE49-F238E27FC236}">
                  <a16:creationId xmlns:a16="http://schemas.microsoft.com/office/drawing/2014/main" id="{EC734A11-6F9A-E6EA-DBD6-D57DEFCE4282}"/>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525;p24">
              <a:extLst>
                <a:ext uri="{FF2B5EF4-FFF2-40B4-BE49-F238E27FC236}">
                  <a16:creationId xmlns:a16="http://schemas.microsoft.com/office/drawing/2014/main" id="{33372252-5BB2-9B70-2EDA-2B47F00FB732}"/>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529;p24">
              <a:extLst>
                <a:ext uri="{FF2B5EF4-FFF2-40B4-BE49-F238E27FC236}">
                  <a16:creationId xmlns:a16="http://schemas.microsoft.com/office/drawing/2014/main" id="{1FB059F7-9B1A-8FD2-1610-BDE10818D6AA}"/>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530;p24">
              <a:extLst>
                <a:ext uri="{FF2B5EF4-FFF2-40B4-BE49-F238E27FC236}">
                  <a16:creationId xmlns:a16="http://schemas.microsoft.com/office/drawing/2014/main" id="{3D5CE55F-CEBB-2303-B6E4-9462B9F4398B}"/>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531;p24">
              <a:extLst>
                <a:ext uri="{FF2B5EF4-FFF2-40B4-BE49-F238E27FC236}">
                  <a16:creationId xmlns:a16="http://schemas.microsoft.com/office/drawing/2014/main" id="{0F2138DB-8A05-D067-398E-6D495EAB7C42}"/>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532;p24">
              <a:extLst>
                <a:ext uri="{FF2B5EF4-FFF2-40B4-BE49-F238E27FC236}">
                  <a16:creationId xmlns:a16="http://schemas.microsoft.com/office/drawing/2014/main" id="{BDF192AC-FF7E-D065-52AC-603793255697}"/>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533;p24">
              <a:extLst>
                <a:ext uri="{FF2B5EF4-FFF2-40B4-BE49-F238E27FC236}">
                  <a16:creationId xmlns:a16="http://schemas.microsoft.com/office/drawing/2014/main" id="{870BD2EF-82E3-CFA3-6114-730271B1397C}"/>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534;p24">
              <a:extLst>
                <a:ext uri="{FF2B5EF4-FFF2-40B4-BE49-F238E27FC236}">
                  <a16:creationId xmlns:a16="http://schemas.microsoft.com/office/drawing/2014/main" id="{1D91E3EB-005D-33AF-6527-3A7D882EFFE1}"/>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535;p24">
              <a:extLst>
                <a:ext uri="{FF2B5EF4-FFF2-40B4-BE49-F238E27FC236}">
                  <a16:creationId xmlns:a16="http://schemas.microsoft.com/office/drawing/2014/main" id="{2E8B4314-88FA-CF8A-C223-C32B25ECD569}"/>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515;p24">
            <a:extLst>
              <a:ext uri="{FF2B5EF4-FFF2-40B4-BE49-F238E27FC236}">
                <a16:creationId xmlns:a16="http://schemas.microsoft.com/office/drawing/2014/main" id="{626B82D6-A791-5312-6397-D7135FDBF49F}"/>
              </a:ext>
            </a:extLst>
          </p:cNvPr>
          <p:cNvGrpSpPr/>
          <p:nvPr userDrawn="1"/>
        </p:nvGrpSpPr>
        <p:grpSpPr>
          <a:xfrm rot="5638851" flipH="1">
            <a:off x="1401989" y="390342"/>
            <a:ext cx="3163319" cy="4171850"/>
            <a:chOff x="-710988" y="544086"/>
            <a:chExt cx="2372489" cy="3128887"/>
          </a:xfrm>
        </p:grpSpPr>
        <p:sp>
          <p:nvSpPr>
            <p:cNvPr id="665" name="Google Shape;516;p24">
              <a:extLst>
                <a:ext uri="{FF2B5EF4-FFF2-40B4-BE49-F238E27FC236}">
                  <a16:creationId xmlns:a16="http://schemas.microsoft.com/office/drawing/2014/main" id="{62FCDA6F-A86E-4C5E-EB83-CEA2F16FED0F}"/>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517;p24">
              <a:extLst>
                <a:ext uri="{FF2B5EF4-FFF2-40B4-BE49-F238E27FC236}">
                  <a16:creationId xmlns:a16="http://schemas.microsoft.com/office/drawing/2014/main" id="{24DCA508-0913-B818-625A-6582DE0F2048}"/>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518;p24">
              <a:extLst>
                <a:ext uri="{FF2B5EF4-FFF2-40B4-BE49-F238E27FC236}">
                  <a16:creationId xmlns:a16="http://schemas.microsoft.com/office/drawing/2014/main" id="{8C907F2F-2FC6-F9B4-B377-E6197512D493}"/>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519;p24">
              <a:extLst>
                <a:ext uri="{FF2B5EF4-FFF2-40B4-BE49-F238E27FC236}">
                  <a16:creationId xmlns:a16="http://schemas.microsoft.com/office/drawing/2014/main" id="{371F478C-8B88-290E-E78E-9FCA8B568196}"/>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520;p24">
              <a:extLst>
                <a:ext uri="{FF2B5EF4-FFF2-40B4-BE49-F238E27FC236}">
                  <a16:creationId xmlns:a16="http://schemas.microsoft.com/office/drawing/2014/main" id="{D9A92415-B068-5C7C-E2C4-B6DE997BC5E6}"/>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525;p24">
              <a:extLst>
                <a:ext uri="{FF2B5EF4-FFF2-40B4-BE49-F238E27FC236}">
                  <a16:creationId xmlns:a16="http://schemas.microsoft.com/office/drawing/2014/main" id="{7D56825F-0AAB-2F21-9C20-3DEB67DF5AA2}"/>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529;p24">
              <a:extLst>
                <a:ext uri="{FF2B5EF4-FFF2-40B4-BE49-F238E27FC236}">
                  <a16:creationId xmlns:a16="http://schemas.microsoft.com/office/drawing/2014/main" id="{78F23E28-BB1C-47BA-72F7-4B4453A44CFD}"/>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530;p24">
              <a:extLst>
                <a:ext uri="{FF2B5EF4-FFF2-40B4-BE49-F238E27FC236}">
                  <a16:creationId xmlns:a16="http://schemas.microsoft.com/office/drawing/2014/main" id="{78962CAC-7AFB-A40D-EC22-9454C83254D8}"/>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531;p24">
              <a:extLst>
                <a:ext uri="{FF2B5EF4-FFF2-40B4-BE49-F238E27FC236}">
                  <a16:creationId xmlns:a16="http://schemas.microsoft.com/office/drawing/2014/main" id="{3C74AF64-F535-F412-C848-76CCA32E935F}"/>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532;p24">
              <a:extLst>
                <a:ext uri="{FF2B5EF4-FFF2-40B4-BE49-F238E27FC236}">
                  <a16:creationId xmlns:a16="http://schemas.microsoft.com/office/drawing/2014/main" id="{539FC991-FE2A-D4F1-E80C-5565F93CBD81}"/>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533;p24">
              <a:extLst>
                <a:ext uri="{FF2B5EF4-FFF2-40B4-BE49-F238E27FC236}">
                  <a16:creationId xmlns:a16="http://schemas.microsoft.com/office/drawing/2014/main" id="{6CF8F80D-CCAD-7C6A-FFD3-6FC6D3BF3ED7}"/>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534;p24">
              <a:extLst>
                <a:ext uri="{FF2B5EF4-FFF2-40B4-BE49-F238E27FC236}">
                  <a16:creationId xmlns:a16="http://schemas.microsoft.com/office/drawing/2014/main" id="{42421689-44D5-95E7-3DB5-3191F08FEAAD}"/>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535;p24">
              <a:extLst>
                <a:ext uri="{FF2B5EF4-FFF2-40B4-BE49-F238E27FC236}">
                  <a16:creationId xmlns:a16="http://schemas.microsoft.com/office/drawing/2014/main" id="{D44788B8-0FC9-3AD4-06B9-C0189777E949}"/>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2771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reserve="1">
  <p:cSld name="Title and text 3">
    <p:spTree>
      <p:nvGrpSpPr>
        <p:cNvPr id="1" name="Shape 659"/>
        <p:cNvGrpSpPr/>
        <p:nvPr/>
      </p:nvGrpSpPr>
      <p:grpSpPr>
        <a:xfrm>
          <a:off x="0" y="0"/>
          <a:ext cx="0" cy="0"/>
          <a:chOff x="0" y="0"/>
          <a:chExt cx="0" cy="0"/>
        </a:xfrm>
      </p:grpSpPr>
      <p:sp>
        <p:nvSpPr>
          <p:cNvPr id="660" name="Google Shape;660;p29"/>
          <p:cNvSpPr txBox="1">
            <a:spLocks noGrp="1"/>
          </p:cNvSpPr>
          <p:nvPr>
            <p:ph type="title"/>
          </p:nvPr>
        </p:nvSpPr>
        <p:spPr>
          <a:xfrm>
            <a:off x="1014700" y="1580651"/>
            <a:ext cx="5628400" cy="2267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1" name="Google Shape;661;p29"/>
          <p:cNvSpPr txBox="1">
            <a:spLocks noGrp="1"/>
          </p:cNvSpPr>
          <p:nvPr>
            <p:ph type="subTitle" idx="1"/>
          </p:nvPr>
        </p:nvSpPr>
        <p:spPr>
          <a:xfrm>
            <a:off x="1014700" y="4046164"/>
            <a:ext cx="56284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29"/>
          <p:cNvSpPr>
            <a:spLocks noGrp="1"/>
          </p:cNvSpPr>
          <p:nvPr>
            <p:ph type="pic" idx="2"/>
          </p:nvPr>
        </p:nvSpPr>
        <p:spPr>
          <a:xfrm>
            <a:off x="6793067" y="558400"/>
            <a:ext cx="5263200" cy="5741200"/>
          </a:xfrm>
          <a:prstGeom prst="round2DiagRect">
            <a:avLst>
              <a:gd name="adj1" fmla="val 16667"/>
              <a:gd name="adj2" fmla="val 0"/>
            </a:avLst>
          </a:prstGeom>
          <a:noFill/>
          <a:ln>
            <a:noFill/>
          </a:ln>
        </p:spPr>
      </p:sp>
      <p:sp>
        <p:nvSpPr>
          <p:cNvPr id="663" name="Google Shape;663;p29"/>
          <p:cNvSpPr/>
          <p:nvPr/>
        </p:nvSpPr>
        <p:spPr>
          <a:xfrm rot="3954425">
            <a:off x="-2392521" y="5439717"/>
            <a:ext cx="5262877" cy="1941833"/>
          </a:xfrm>
          <a:prstGeom prst="doubleWave">
            <a:avLst>
              <a:gd name="adj1" fmla="val 3088"/>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4" name="Google Shape;664;p29"/>
          <p:cNvSpPr/>
          <p:nvPr/>
        </p:nvSpPr>
        <p:spPr>
          <a:xfrm>
            <a:off x="1723882" y="6153085"/>
            <a:ext cx="502204" cy="502204"/>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5" name="Google Shape;665;p29"/>
          <p:cNvSpPr/>
          <p:nvPr/>
        </p:nvSpPr>
        <p:spPr>
          <a:xfrm>
            <a:off x="5445421" y="6431149"/>
            <a:ext cx="502204" cy="502204"/>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6" name="Google Shape;666;p29"/>
          <p:cNvSpPr/>
          <p:nvPr/>
        </p:nvSpPr>
        <p:spPr>
          <a:xfrm>
            <a:off x="525689" y="64881"/>
            <a:ext cx="502204" cy="501876"/>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7" name="Google Shape;667;p29"/>
          <p:cNvSpPr/>
          <p:nvPr/>
        </p:nvSpPr>
        <p:spPr>
          <a:xfrm>
            <a:off x="1875647" y="-384646"/>
            <a:ext cx="302215" cy="302215"/>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8" name="Google Shape;668;p29"/>
          <p:cNvSpPr/>
          <p:nvPr/>
        </p:nvSpPr>
        <p:spPr>
          <a:xfrm>
            <a:off x="2906215" y="6259509"/>
            <a:ext cx="302215" cy="302215"/>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9" name="Google Shape;669;p29"/>
          <p:cNvSpPr/>
          <p:nvPr/>
        </p:nvSpPr>
        <p:spPr>
          <a:xfrm>
            <a:off x="190326" y="6108338"/>
            <a:ext cx="302215" cy="302215"/>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0" name="Google Shape;670;p29"/>
          <p:cNvSpPr/>
          <p:nvPr/>
        </p:nvSpPr>
        <p:spPr>
          <a:xfrm>
            <a:off x="3456527" y="-50003"/>
            <a:ext cx="502204" cy="502204"/>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1" name="Google Shape;671;p29"/>
          <p:cNvSpPr/>
          <p:nvPr/>
        </p:nvSpPr>
        <p:spPr>
          <a:xfrm>
            <a:off x="-697929" y="527957"/>
            <a:ext cx="502204" cy="502204"/>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2" name="Google Shape;672;p29"/>
          <p:cNvSpPr/>
          <p:nvPr/>
        </p:nvSpPr>
        <p:spPr>
          <a:xfrm>
            <a:off x="4252798" y="-31697"/>
            <a:ext cx="200317" cy="198415"/>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3" name="Google Shape;673;p29"/>
          <p:cNvSpPr/>
          <p:nvPr/>
        </p:nvSpPr>
        <p:spPr>
          <a:xfrm>
            <a:off x="3793250" y="-479502"/>
            <a:ext cx="200383" cy="19808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4" name="Google Shape;674;p29"/>
          <p:cNvSpPr/>
          <p:nvPr/>
        </p:nvSpPr>
        <p:spPr>
          <a:xfrm>
            <a:off x="-504110" y="134873"/>
            <a:ext cx="200383" cy="198415"/>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5" name="Google Shape;675;p29"/>
          <p:cNvSpPr/>
          <p:nvPr/>
        </p:nvSpPr>
        <p:spPr>
          <a:xfrm>
            <a:off x="2632420" y="83958"/>
            <a:ext cx="200317" cy="198087"/>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6" name="Google Shape;676;p29"/>
          <p:cNvSpPr/>
          <p:nvPr/>
        </p:nvSpPr>
        <p:spPr>
          <a:xfrm>
            <a:off x="3095377" y="6799695"/>
            <a:ext cx="200383" cy="198152"/>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7" name="Google Shape;677;p29"/>
          <p:cNvSpPr/>
          <p:nvPr/>
        </p:nvSpPr>
        <p:spPr>
          <a:xfrm>
            <a:off x="4341494" y="6421961"/>
            <a:ext cx="200317" cy="198152"/>
          </a:xfrm>
          <a:custGeom>
            <a:avLst/>
            <a:gdLst/>
            <a:ahLst/>
            <a:cxnLst/>
            <a:rect l="l" t="t" r="r" b="b"/>
            <a:pathLst>
              <a:path w="3053" h="3020" extrusionOk="0">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8" name="Google Shape;678;p29"/>
          <p:cNvSpPr/>
          <p:nvPr/>
        </p:nvSpPr>
        <p:spPr>
          <a:xfrm>
            <a:off x="2452835" y="6223815"/>
            <a:ext cx="200055" cy="198152"/>
          </a:xfrm>
          <a:custGeom>
            <a:avLst/>
            <a:gdLst/>
            <a:ahLst/>
            <a:cxnLst/>
            <a:rect l="l" t="t" r="r" b="b"/>
            <a:pathLst>
              <a:path w="3049" h="3020" extrusionOk="0">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9" name="Google Shape;679;p29"/>
          <p:cNvSpPr/>
          <p:nvPr/>
        </p:nvSpPr>
        <p:spPr>
          <a:xfrm>
            <a:off x="1179169" y="6176378"/>
            <a:ext cx="200055" cy="198349"/>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0" name="Google Shape;680;p29"/>
          <p:cNvSpPr/>
          <p:nvPr/>
        </p:nvSpPr>
        <p:spPr>
          <a:xfrm>
            <a:off x="-44890" y="868157"/>
            <a:ext cx="200383" cy="198087"/>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941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2" preserve="1" userDrawn="1">
  <p:cSld name="1_Title only 2">
    <p:spTree>
      <p:nvGrpSpPr>
        <p:cNvPr id="1" name="Shape 217"/>
        <p:cNvGrpSpPr/>
        <p:nvPr/>
      </p:nvGrpSpPr>
      <p:grpSpPr>
        <a:xfrm>
          <a:off x="0" y="0"/>
          <a:ext cx="0" cy="0"/>
          <a:chOff x="0" y="0"/>
          <a:chExt cx="0" cy="0"/>
        </a:xfrm>
      </p:grpSpPr>
      <p:grpSp>
        <p:nvGrpSpPr>
          <p:cNvPr id="18" name="Google Shape;93;p7">
            <a:extLst>
              <a:ext uri="{FF2B5EF4-FFF2-40B4-BE49-F238E27FC236}">
                <a16:creationId xmlns:a16="http://schemas.microsoft.com/office/drawing/2014/main" id="{45711D45-598B-26A5-861E-E986799326C4}"/>
              </a:ext>
            </a:extLst>
          </p:cNvPr>
          <p:cNvGrpSpPr/>
          <p:nvPr userDrawn="1"/>
        </p:nvGrpSpPr>
        <p:grpSpPr>
          <a:xfrm>
            <a:off x="6941322" y="4890693"/>
            <a:ext cx="6692905" cy="1929812"/>
            <a:chOff x="2324685" y="4160490"/>
            <a:chExt cx="3895754" cy="1123290"/>
          </a:xfrm>
        </p:grpSpPr>
        <p:sp>
          <p:nvSpPr>
            <p:cNvPr id="19" name="Google Shape;94;p7">
              <a:extLst>
                <a:ext uri="{FF2B5EF4-FFF2-40B4-BE49-F238E27FC236}">
                  <a16:creationId xmlns:a16="http://schemas.microsoft.com/office/drawing/2014/main" id="{4C85C9E0-D438-453B-477F-FC4B92B50F7A}"/>
                </a:ext>
              </a:extLst>
            </p:cNvPr>
            <p:cNvSpPr/>
            <p:nvPr/>
          </p:nvSpPr>
          <p:spPr>
            <a:xfrm>
              <a:off x="3711970" y="5051364"/>
              <a:ext cx="45618" cy="40500"/>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95;p7">
              <a:extLst>
                <a:ext uri="{FF2B5EF4-FFF2-40B4-BE49-F238E27FC236}">
                  <a16:creationId xmlns:a16="http://schemas.microsoft.com/office/drawing/2014/main" id="{FF53E26C-DB79-F688-2BB8-C79F6B7F2552}"/>
                </a:ext>
              </a:extLst>
            </p:cNvPr>
            <p:cNvSpPr/>
            <p:nvPr/>
          </p:nvSpPr>
          <p:spPr>
            <a:xfrm>
              <a:off x="2593051" y="4889318"/>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96;p7">
              <a:extLst>
                <a:ext uri="{FF2B5EF4-FFF2-40B4-BE49-F238E27FC236}">
                  <a16:creationId xmlns:a16="http://schemas.microsoft.com/office/drawing/2014/main" id="{6584A419-EB54-2E20-0B0A-B2FBB619EBFC}"/>
                </a:ext>
              </a:extLst>
            </p:cNvPr>
            <p:cNvSpPr/>
            <p:nvPr/>
          </p:nvSpPr>
          <p:spPr>
            <a:xfrm>
              <a:off x="5214701" y="4793645"/>
              <a:ext cx="40303" cy="40549"/>
            </a:xfrm>
            <a:custGeom>
              <a:avLst/>
              <a:gdLst/>
              <a:ahLst/>
              <a:cxnLst/>
              <a:rect l="l" t="t" r="r" b="b"/>
              <a:pathLst>
                <a:path w="819" h="824" extrusionOk="0">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97;p7">
              <a:extLst>
                <a:ext uri="{FF2B5EF4-FFF2-40B4-BE49-F238E27FC236}">
                  <a16:creationId xmlns:a16="http://schemas.microsoft.com/office/drawing/2014/main" id="{C871807C-9592-40E0-EA63-30769CF87DD3}"/>
                </a:ext>
              </a:extLst>
            </p:cNvPr>
            <p:cNvSpPr/>
            <p:nvPr/>
          </p:nvSpPr>
          <p:spPr>
            <a:xfrm>
              <a:off x="3500617"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98;p7">
              <a:extLst>
                <a:ext uri="{FF2B5EF4-FFF2-40B4-BE49-F238E27FC236}">
                  <a16:creationId xmlns:a16="http://schemas.microsoft.com/office/drawing/2014/main" id="{81C5E7AE-7C77-9538-A090-B09C1DEF1F04}"/>
                </a:ext>
              </a:extLst>
            </p:cNvPr>
            <p:cNvSpPr/>
            <p:nvPr/>
          </p:nvSpPr>
          <p:spPr>
            <a:xfrm>
              <a:off x="5826913" y="4628400"/>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99;p7">
              <a:extLst>
                <a:ext uri="{FF2B5EF4-FFF2-40B4-BE49-F238E27FC236}">
                  <a16:creationId xmlns:a16="http://schemas.microsoft.com/office/drawing/2014/main" id="{743E6F77-9336-C34D-01AE-CE735309EE84}"/>
                </a:ext>
              </a:extLst>
            </p:cNvPr>
            <p:cNvSpPr/>
            <p:nvPr/>
          </p:nvSpPr>
          <p:spPr>
            <a:xfrm>
              <a:off x="4406882" y="4659894"/>
              <a:ext cx="40549" cy="40549"/>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100;p7">
              <a:extLst>
                <a:ext uri="{FF2B5EF4-FFF2-40B4-BE49-F238E27FC236}">
                  <a16:creationId xmlns:a16="http://schemas.microsoft.com/office/drawing/2014/main" id="{29805E7B-F01A-6911-2B44-BF75283C8A9F}"/>
                </a:ext>
              </a:extLst>
            </p:cNvPr>
            <p:cNvSpPr/>
            <p:nvPr/>
          </p:nvSpPr>
          <p:spPr>
            <a:xfrm>
              <a:off x="5778097" y="4386979"/>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101;p7">
              <a:extLst>
                <a:ext uri="{FF2B5EF4-FFF2-40B4-BE49-F238E27FC236}">
                  <a16:creationId xmlns:a16="http://schemas.microsoft.com/office/drawing/2014/main" id="{8BC07390-A94D-79FC-04FA-B9BFC1C077AF}"/>
                </a:ext>
              </a:extLst>
            </p:cNvPr>
            <p:cNvSpPr/>
            <p:nvPr/>
          </p:nvSpPr>
          <p:spPr>
            <a:xfrm>
              <a:off x="5307263" y="4535345"/>
              <a:ext cx="40549" cy="40303"/>
            </a:xfrm>
            <a:custGeom>
              <a:avLst/>
              <a:gdLst/>
              <a:ahLst/>
              <a:cxnLst/>
              <a:rect l="l" t="t" r="r" b="b"/>
              <a:pathLst>
                <a:path w="824" h="819" extrusionOk="0">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102;p7">
              <a:extLst>
                <a:ext uri="{FF2B5EF4-FFF2-40B4-BE49-F238E27FC236}">
                  <a16:creationId xmlns:a16="http://schemas.microsoft.com/office/drawing/2014/main" id="{18A28504-0982-E2A8-A4E9-7EB02917C594}"/>
                </a:ext>
              </a:extLst>
            </p:cNvPr>
            <p:cNvSpPr/>
            <p:nvPr/>
          </p:nvSpPr>
          <p:spPr>
            <a:xfrm>
              <a:off x="3206001" y="4874014"/>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103;p7">
              <a:extLst>
                <a:ext uri="{FF2B5EF4-FFF2-40B4-BE49-F238E27FC236}">
                  <a16:creationId xmlns:a16="http://schemas.microsoft.com/office/drawing/2014/main" id="{51F92126-865E-B2E6-1998-70FEDC44209D}"/>
                </a:ext>
              </a:extLst>
            </p:cNvPr>
            <p:cNvSpPr/>
            <p:nvPr/>
          </p:nvSpPr>
          <p:spPr>
            <a:xfrm>
              <a:off x="3084700" y="4753599"/>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104;p7">
              <a:extLst>
                <a:ext uri="{FF2B5EF4-FFF2-40B4-BE49-F238E27FC236}">
                  <a16:creationId xmlns:a16="http://schemas.microsoft.com/office/drawing/2014/main" id="{4E57685D-F768-E122-5DC9-A9D19E8D228E}"/>
                </a:ext>
              </a:extLst>
            </p:cNvPr>
            <p:cNvSpPr/>
            <p:nvPr/>
          </p:nvSpPr>
          <p:spPr>
            <a:xfrm>
              <a:off x="4643832" y="4751237"/>
              <a:ext cx="304216" cy="298360"/>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105;p7">
              <a:extLst>
                <a:ext uri="{FF2B5EF4-FFF2-40B4-BE49-F238E27FC236}">
                  <a16:creationId xmlns:a16="http://schemas.microsoft.com/office/drawing/2014/main" id="{38D62F3B-3A54-A1F8-403F-ED69F15D29BE}"/>
                </a:ext>
              </a:extLst>
            </p:cNvPr>
            <p:cNvSpPr/>
            <p:nvPr/>
          </p:nvSpPr>
          <p:spPr>
            <a:xfrm>
              <a:off x="3616983" y="4160490"/>
              <a:ext cx="212046" cy="198021"/>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106;p7">
              <a:extLst>
                <a:ext uri="{FF2B5EF4-FFF2-40B4-BE49-F238E27FC236}">
                  <a16:creationId xmlns:a16="http://schemas.microsoft.com/office/drawing/2014/main" id="{C49BBB86-787A-A1D1-7C6A-6540063FA4DB}"/>
                </a:ext>
              </a:extLst>
            </p:cNvPr>
            <p:cNvSpPr/>
            <p:nvPr/>
          </p:nvSpPr>
          <p:spPr>
            <a:xfrm>
              <a:off x="5818104" y="4753588"/>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107;p7">
              <a:extLst>
                <a:ext uri="{FF2B5EF4-FFF2-40B4-BE49-F238E27FC236}">
                  <a16:creationId xmlns:a16="http://schemas.microsoft.com/office/drawing/2014/main" id="{B065829C-9A92-6864-E531-25924EA59924}"/>
                </a:ext>
              </a:extLst>
            </p:cNvPr>
            <p:cNvSpPr/>
            <p:nvPr/>
          </p:nvSpPr>
          <p:spPr>
            <a:xfrm>
              <a:off x="3935085" y="4856889"/>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108;p7">
              <a:extLst>
                <a:ext uri="{FF2B5EF4-FFF2-40B4-BE49-F238E27FC236}">
                  <a16:creationId xmlns:a16="http://schemas.microsoft.com/office/drawing/2014/main" id="{C404D7CF-F875-6D65-A0AC-5E6BBE4A045F}"/>
                </a:ext>
              </a:extLst>
            </p:cNvPr>
            <p:cNvSpPr/>
            <p:nvPr/>
          </p:nvSpPr>
          <p:spPr>
            <a:xfrm>
              <a:off x="3846656"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109;p7">
              <a:extLst>
                <a:ext uri="{FF2B5EF4-FFF2-40B4-BE49-F238E27FC236}">
                  <a16:creationId xmlns:a16="http://schemas.microsoft.com/office/drawing/2014/main" id="{2AA3A514-B14E-5CF2-5738-4388F432583A}"/>
                </a:ext>
              </a:extLst>
            </p:cNvPr>
            <p:cNvSpPr/>
            <p:nvPr/>
          </p:nvSpPr>
          <p:spPr>
            <a:xfrm>
              <a:off x="6196818" y="4307113"/>
              <a:ext cx="23621" cy="23424"/>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110;p7">
              <a:extLst>
                <a:ext uri="{FF2B5EF4-FFF2-40B4-BE49-F238E27FC236}">
                  <a16:creationId xmlns:a16="http://schemas.microsoft.com/office/drawing/2014/main" id="{DDFB2436-7696-5A0B-8A19-CC9B36014C8F}"/>
                </a:ext>
              </a:extLst>
            </p:cNvPr>
            <p:cNvSpPr/>
            <p:nvPr/>
          </p:nvSpPr>
          <p:spPr>
            <a:xfrm>
              <a:off x="4291634" y="5123740"/>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111;p7">
              <a:extLst>
                <a:ext uri="{FF2B5EF4-FFF2-40B4-BE49-F238E27FC236}">
                  <a16:creationId xmlns:a16="http://schemas.microsoft.com/office/drawing/2014/main" id="{02E024DB-EFB6-56A4-FC95-6210366D3CAD}"/>
                </a:ext>
              </a:extLst>
            </p:cNvPr>
            <p:cNvSpPr/>
            <p:nvPr/>
          </p:nvSpPr>
          <p:spPr>
            <a:xfrm>
              <a:off x="2324685" y="4610267"/>
              <a:ext cx="23670" cy="23424"/>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112;p7">
              <a:extLst>
                <a:ext uri="{FF2B5EF4-FFF2-40B4-BE49-F238E27FC236}">
                  <a16:creationId xmlns:a16="http://schemas.microsoft.com/office/drawing/2014/main" id="{4D59AC8E-0FB0-36F2-0B58-BD93CD386A13}"/>
                </a:ext>
              </a:extLst>
            </p:cNvPr>
            <p:cNvSpPr/>
            <p:nvPr/>
          </p:nvSpPr>
          <p:spPr>
            <a:xfrm>
              <a:off x="4952907" y="4523092"/>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113;p7">
              <a:extLst>
                <a:ext uri="{FF2B5EF4-FFF2-40B4-BE49-F238E27FC236}">
                  <a16:creationId xmlns:a16="http://schemas.microsoft.com/office/drawing/2014/main" id="{D6180FC4-475A-28D4-8F16-2D7E012040A3}"/>
                </a:ext>
              </a:extLst>
            </p:cNvPr>
            <p:cNvSpPr/>
            <p:nvPr/>
          </p:nvSpPr>
          <p:spPr>
            <a:xfrm>
              <a:off x="4626552" y="4569349"/>
              <a:ext cx="23670" cy="23424"/>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114;p7">
              <a:extLst>
                <a:ext uri="{FF2B5EF4-FFF2-40B4-BE49-F238E27FC236}">
                  <a16:creationId xmlns:a16="http://schemas.microsoft.com/office/drawing/2014/main" id="{9E56D9D2-81C2-F43E-E0CE-A3B749F55D83}"/>
                </a:ext>
              </a:extLst>
            </p:cNvPr>
            <p:cNvSpPr/>
            <p:nvPr/>
          </p:nvSpPr>
          <p:spPr>
            <a:xfrm>
              <a:off x="3466613" y="5076116"/>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115;p7">
              <a:extLst>
                <a:ext uri="{FF2B5EF4-FFF2-40B4-BE49-F238E27FC236}">
                  <a16:creationId xmlns:a16="http://schemas.microsoft.com/office/drawing/2014/main" id="{DE0B4A49-23D6-B74E-0D0C-73335AF209F0}"/>
                </a:ext>
              </a:extLst>
            </p:cNvPr>
            <p:cNvSpPr/>
            <p:nvPr/>
          </p:nvSpPr>
          <p:spPr>
            <a:xfrm>
              <a:off x="5304753" y="5206609"/>
              <a:ext cx="40549" cy="40549"/>
            </a:xfrm>
            <a:custGeom>
              <a:avLst/>
              <a:gdLst/>
              <a:ahLst/>
              <a:cxnLst/>
              <a:rect l="l" t="t" r="r" b="b"/>
              <a:pathLst>
                <a:path w="824" h="824" extrusionOk="0">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116;p7">
              <a:extLst>
                <a:ext uri="{FF2B5EF4-FFF2-40B4-BE49-F238E27FC236}">
                  <a16:creationId xmlns:a16="http://schemas.microsoft.com/office/drawing/2014/main" id="{03994946-3F11-BB02-6A9F-5ABEA95FBF57}"/>
                </a:ext>
              </a:extLst>
            </p:cNvPr>
            <p:cNvSpPr/>
            <p:nvPr/>
          </p:nvSpPr>
          <p:spPr>
            <a:xfrm>
              <a:off x="3311506" y="5243231"/>
              <a:ext cx="40352" cy="40549"/>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9" name="Google Shape;515;p24">
            <a:extLst>
              <a:ext uri="{FF2B5EF4-FFF2-40B4-BE49-F238E27FC236}">
                <a16:creationId xmlns:a16="http://schemas.microsoft.com/office/drawing/2014/main" id="{3502B7D5-CBF8-9CD5-91D6-9EE7D5596488}"/>
              </a:ext>
            </a:extLst>
          </p:cNvPr>
          <p:cNvGrpSpPr/>
          <p:nvPr userDrawn="1"/>
        </p:nvGrpSpPr>
        <p:grpSpPr>
          <a:xfrm rot="7762563" flipH="1">
            <a:off x="360754" y="3482731"/>
            <a:ext cx="3163319" cy="4171850"/>
            <a:chOff x="-710988" y="544086"/>
            <a:chExt cx="2372489" cy="3128887"/>
          </a:xfrm>
        </p:grpSpPr>
        <p:sp>
          <p:nvSpPr>
            <p:cNvPr id="360" name="Google Shape;516;p24">
              <a:extLst>
                <a:ext uri="{FF2B5EF4-FFF2-40B4-BE49-F238E27FC236}">
                  <a16:creationId xmlns:a16="http://schemas.microsoft.com/office/drawing/2014/main" id="{31A3348E-63E6-49B8-3B2C-339CFD3CD0B0}"/>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517;p24">
              <a:extLst>
                <a:ext uri="{FF2B5EF4-FFF2-40B4-BE49-F238E27FC236}">
                  <a16:creationId xmlns:a16="http://schemas.microsoft.com/office/drawing/2014/main" id="{FDB956BB-B3B9-B304-1E58-CAC6CF195C36}"/>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518;p24">
              <a:extLst>
                <a:ext uri="{FF2B5EF4-FFF2-40B4-BE49-F238E27FC236}">
                  <a16:creationId xmlns:a16="http://schemas.microsoft.com/office/drawing/2014/main" id="{B4CB2E61-6A0F-66C1-6BE5-189D4C4B0704}"/>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519;p24">
              <a:extLst>
                <a:ext uri="{FF2B5EF4-FFF2-40B4-BE49-F238E27FC236}">
                  <a16:creationId xmlns:a16="http://schemas.microsoft.com/office/drawing/2014/main" id="{539C8029-C10D-E4AA-31D5-D4D414ED43AB}"/>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520;p24">
              <a:extLst>
                <a:ext uri="{FF2B5EF4-FFF2-40B4-BE49-F238E27FC236}">
                  <a16:creationId xmlns:a16="http://schemas.microsoft.com/office/drawing/2014/main" id="{A11C0D9E-FC58-F368-F50E-4F427F5D49E9}"/>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525;p24">
              <a:extLst>
                <a:ext uri="{FF2B5EF4-FFF2-40B4-BE49-F238E27FC236}">
                  <a16:creationId xmlns:a16="http://schemas.microsoft.com/office/drawing/2014/main" id="{4BEC90DA-7B6B-AFC2-71ED-2CB9EF9E5E63}"/>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529;p24">
              <a:extLst>
                <a:ext uri="{FF2B5EF4-FFF2-40B4-BE49-F238E27FC236}">
                  <a16:creationId xmlns:a16="http://schemas.microsoft.com/office/drawing/2014/main" id="{66984763-D94A-E5A5-F988-9FFA8A1F0DEC}"/>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530;p24">
              <a:extLst>
                <a:ext uri="{FF2B5EF4-FFF2-40B4-BE49-F238E27FC236}">
                  <a16:creationId xmlns:a16="http://schemas.microsoft.com/office/drawing/2014/main" id="{DF7788B1-B88D-594C-D0E2-04B1381D4E4B}"/>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531;p24">
              <a:extLst>
                <a:ext uri="{FF2B5EF4-FFF2-40B4-BE49-F238E27FC236}">
                  <a16:creationId xmlns:a16="http://schemas.microsoft.com/office/drawing/2014/main" id="{13E2B970-9A48-3311-231A-E6CF6ED04E9F}"/>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532;p24">
              <a:extLst>
                <a:ext uri="{FF2B5EF4-FFF2-40B4-BE49-F238E27FC236}">
                  <a16:creationId xmlns:a16="http://schemas.microsoft.com/office/drawing/2014/main" id="{DA068A89-E57D-88FF-5C19-AABD7FFCF030}"/>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533;p24">
              <a:extLst>
                <a:ext uri="{FF2B5EF4-FFF2-40B4-BE49-F238E27FC236}">
                  <a16:creationId xmlns:a16="http://schemas.microsoft.com/office/drawing/2014/main" id="{751B6291-C2E9-FD62-CDB6-0435AC2A9020}"/>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534;p24">
              <a:extLst>
                <a:ext uri="{FF2B5EF4-FFF2-40B4-BE49-F238E27FC236}">
                  <a16:creationId xmlns:a16="http://schemas.microsoft.com/office/drawing/2014/main" id="{59DB51C4-6EC7-32E6-C7D3-3E73D5F215E0}"/>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535;p24">
              <a:extLst>
                <a:ext uri="{FF2B5EF4-FFF2-40B4-BE49-F238E27FC236}">
                  <a16:creationId xmlns:a16="http://schemas.microsoft.com/office/drawing/2014/main" id="{2F1845D7-BB2D-633F-6140-552863F83F3B}"/>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7" name="Google Shape;515;p24">
            <a:extLst>
              <a:ext uri="{FF2B5EF4-FFF2-40B4-BE49-F238E27FC236}">
                <a16:creationId xmlns:a16="http://schemas.microsoft.com/office/drawing/2014/main" id="{3DC836BA-5DBF-E0CE-43B9-D94E8F9ADC25}"/>
              </a:ext>
            </a:extLst>
          </p:cNvPr>
          <p:cNvGrpSpPr/>
          <p:nvPr userDrawn="1"/>
        </p:nvGrpSpPr>
        <p:grpSpPr>
          <a:xfrm rot="17937225" flipH="1">
            <a:off x="8126329" y="-1379780"/>
            <a:ext cx="3163319" cy="4171850"/>
            <a:chOff x="-710988" y="544086"/>
            <a:chExt cx="2372489" cy="3128887"/>
          </a:xfrm>
        </p:grpSpPr>
        <p:sp>
          <p:nvSpPr>
            <p:cNvPr id="388" name="Google Shape;516;p24">
              <a:extLst>
                <a:ext uri="{FF2B5EF4-FFF2-40B4-BE49-F238E27FC236}">
                  <a16:creationId xmlns:a16="http://schemas.microsoft.com/office/drawing/2014/main" id="{4A2F9180-3B75-1150-78B8-8CE13F2BE600}"/>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517;p24">
              <a:extLst>
                <a:ext uri="{FF2B5EF4-FFF2-40B4-BE49-F238E27FC236}">
                  <a16:creationId xmlns:a16="http://schemas.microsoft.com/office/drawing/2014/main" id="{0D801AE9-CD11-9A6E-AEC9-A53471201A3E}"/>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518;p24">
              <a:extLst>
                <a:ext uri="{FF2B5EF4-FFF2-40B4-BE49-F238E27FC236}">
                  <a16:creationId xmlns:a16="http://schemas.microsoft.com/office/drawing/2014/main" id="{94EFC6D8-8809-F46F-BFCA-FC512A4DF2A7}"/>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519;p24">
              <a:extLst>
                <a:ext uri="{FF2B5EF4-FFF2-40B4-BE49-F238E27FC236}">
                  <a16:creationId xmlns:a16="http://schemas.microsoft.com/office/drawing/2014/main" id="{9BF43268-86DD-D437-6445-B053F03DDA76}"/>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520;p24">
              <a:extLst>
                <a:ext uri="{FF2B5EF4-FFF2-40B4-BE49-F238E27FC236}">
                  <a16:creationId xmlns:a16="http://schemas.microsoft.com/office/drawing/2014/main" id="{23AF0BD2-9333-C047-C972-433AFDDD2AB4}"/>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525;p24">
              <a:extLst>
                <a:ext uri="{FF2B5EF4-FFF2-40B4-BE49-F238E27FC236}">
                  <a16:creationId xmlns:a16="http://schemas.microsoft.com/office/drawing/2014/main" id="{E86BDC79-1478-FB95-8C8D-0D8E1C7748FE}"/>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529;p24">
              <a:extLst>
                <a:ext uri="{FF2B5EF4-FFF2-40B4-BE49-F238E27FC236}">
                  <a16:creationId xmlns:a16="http://schemas.microsoft.com/office/drawing/2014/main" id="{BF43878A-65F4-95A4-2ADB-CC9F61125477}"/>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530;p24">
              <a:extLst>
                <a:ext uri="{FF2B5EF4-FFF2-40B4-BE49-F238E27FC236}">
                  <a16:creationId xmlns:a16="http://schemas.microsoft.com/office/drawing/2014/main" id="{B530A5F7-E739-6060-19EC-5F6485FD2ACB}"/>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531;p24">
              <a:extLst>
                <a:ext uri="{FF2B5EF4-FFF2-40B4-BE49-F238E27FC236}">
                  <a16:creationId xmlns:a16="http://schemas.microsoft.com/office/drawing/2014/main" id="{B5DC3932-750A-4922-3226-CE4E9119D798}"/>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532;p24">
              <a:extLst>
                <a:ext uri="{FF2B5EF4-FFF2-40B4-BE49-F238E27FC236}">
                  <a16:creationId xmlns:a16="http://schemas.microsoft.com/office/drawing/2014/main" id="{9FD1414F-EA1A-DD9F-F8D0-61922D9A1731}"/>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533;p24">
              <a:extLst>
                <a:ext uri="{FF2B5EF4-FFF2-40B4-BE49-F238E27FC236}">
                  <a16:creationId xmlns:a16="http://schemas.microsoft.com/office/drawing/2014/main" id="{774EDCD9-F89E-7676-1DB4-EEA6258826B3}"/>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534;p24">
              <a:extLst>
                <a:ext uri="{FF2B5EF4-FFF2-40B4-BE49-F238E27FC236}">
                  <a16:creationId xmlns:a16="http://schemas.microsoft.com/office/drawing/2014/main" id="{80C25B6E-57BA-21F9-1717-73E0ED966DAD}"/>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535;p24">
              <a:extLst>
                <a:ext uri="{FF2B5EF4-FFF2-40B4-BE49-F238E27FC236}">
                  <a16:creationId xmlns:a16="http://schemas.microsoft.com/office/drawing/2014/main" id="{BC753ED9-42E0-9070-AD54-ECB837763881}"/>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1" name="Google Shape;515;p24">
            <a:extLst>
              <a:ext uri="{FF2B5EF4-FFF2-40B4-BE49-F238E27FC236}">
                <a16:creationId xmlns:a16="http://schemas.microsoft.com/office/drawing/2014/main" id="{2A2F108F-341D-E9A4-A3ED-7B6480E4188C}"/>
              </a:ext>
            </a:extLst>
          </p:cNvPr>
          <p:cNvGrpSpPr/>
          <p:nvPr userDrawn="1"/>
        </p:nvGrpSpPr>
        <p:grpSpPr>
          <a:xfrm rot="4710441" flipH="1">
            <a:off x="8338890" y="3604875"/>
            <a:ext cx="3163319" cy="4171850"/>
            <a:chOff x="-710988" y="544086"/>
            <a:chExt cx="2372489" cy="3128887"/>
          </a:xfrm>
        </p:grpSpPr>
        <p:sp>
          <p:nvSpPr>
            <p:cNvPr id="402" name="Google Shape;516;p24">
              <a:extLst>
                <a:ext uri="{FF2B5EF4-FFF2-40B4-BE49-F238E27FC236}">
                  <a16:creationId xmlns:a16="http://schemas.microsoft.com/office/drawing/2014/main" id="{01416D33-71ED-4922-AFA6-B3383E39F417}"/>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517;p24">
              <a:extLst>
                <a:ext uri="{FF2B5EF4-FFF2-40B4-BE49-F238E27FC236}">
                  <a16:creationId xmlns:a16="http://schemas.microsoft.com/office/drawing/2014/main" id="{B5B28FBD-18F7-BAC4-7EF8-7E239E0CE975}"/>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518;p24">
              <a:extLst>
                <a:ext uri="{FF2B5EF4-FFF2-40B4-BE49-F238E27FC236}">
                  <a16:creationId xmlns:a16="http://schemas.microsoft.com/office/drawing/2014/main" id="{63BEA067-17FD-045D-134E-738021F9C1CF}"/>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519;p24">
              <a:extLst>
                <a:ext uri="{FF2B5EF4-FFF2-40B4-BE49-F238E27FC236}">
                  <a16:creationId xmlns:a16="http://schemas.microsoft.com/office/drawing/2014/main" id="{24D114BC-A1F6-09F8-A67E-1875DF3BE623}"/>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520;p24">
              <a:extLst>
                <a:ext uri="{FF2B5EF4-FFF2-40B4-BE49-F238E27FC236}">
                  <a16:creationId xmlns:a16="http://schemas.microsoft.com/office/drawing/2014/main" id="{C677FA96-AF80-94C0-FFBB-11C28DBF7781}"/>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525;p24">
              <a:extLst>
                <a:ext uri="{FF2B5EF4-FFF2-40B4-BE49-F238E27FC236}">
                  <a16:creationId xmlns:a16="http://schemas.microsoft.com/office/drawing/2014/main" id="{1E5686AF-CA3B-7119-9D84-F4B7201A0D63}"/>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529;p24">
              <a:extLst>
                <a:ext uri="{FF2B5EF4-FFF2-40B4-BE49-F238E27FC236}">
                  <a16:creationId xmlns:a16="http://schemas.microsoft.com/office/drawing/2014/main" id="{FB0CCC5F-4B56-01E6-87C9-DC5EBB8F609B}"/>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530;p24">
              <a:extLst>
                <a:ext uri="{FF2B5EF4-FFF2-40B4-BE49-F238E27FC236}">
                  <a16:creationId xmlns:a16="http://schemas.microsoft.com/office/drawing/2014/main" id="{6A1FCE67-A175-176A-3519-18F5148DBCB6}"/>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531;p24">
              <a:extLst>
                <a:ext uri="{FF2B5EF4-FFF2-40B4-BE49-F238E27FC236}">
                  <a16:creationId xmlns:a16="http://schemas.microsoft.com/office/drawing/2014/main" id="{7D7077D5-7DC8-CC26-8B3B-CCEF240CA5EE}"/>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532;p24">
              <a:extLst>
                <a:ext uri="{FF2B5EF4-FFF2-40B4-BE49-F238E27FC236}">
                  <a16:creationId xmlns:a16="http://schemas.microsoft.com/office/drawing/2014/main" id="{D33E9BF4-5253-8361-6A9E-F2F09B1AABB3}"/>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533;p24">
              <a:extLst>
                <a:ext uri="{FF2B5EF4-FFF2-40B4-BE49-F238E27FC236}">
                  <a16:creationId xmlns:a16="http://schemas.microsoft.com/office/drawing/2014/main" id="{F98C2888-06D3-E84C-FE8A-88927165DC41}"/>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534;p24">
              <a:extLst>
                <a:ext uri="{FF2B5EF4-FFF2-40B4-BE49-F238E27FC236}">
                  <a16:creationId xmlns:a16="http://schemas.microsoft.com/office/drawing/2014/main" id="{59E9C2F3-147F-2830-43DF-86D5209EAAFB}"/>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535;p24">
              <a:extLst>
                <a:ext uri="{FF2B5EF4-FFF2-40B4-BE49-F238E27FC236}">
                  <a16:creationId xmlns:a16="http://schemas.microsoft.com/office/drawing/2014/main" id="{59E98556-9A55-ED51-1120-89620780AFB0}"/>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9" name="Google Shape;219;p14"/>
          <p:cNvSpPr/>
          <p:nvPr/>
        </p:nvSpPr>
        <p:spPr>
          <a:xfrm rot="2700137">
            <a:off x="-4398504" y="3176885"/>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0" name="Google Shape;220;p14"/>
          <p:cNvSpPr/>
          <p:nvPr/>
        </p:nvSpPr>
        <p:spPr>
          <a:xfrm rot="13351726">
            <a:off x="8488107" y="460024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14"/>
          <p:cNvSpPr/>
          <p:nvPr/>
        </p:nvSpPr>
        <p:spPr>
          <a:xfrm rot="11676914">
            <a:off x="8326566" y="-1908133"/>
            <a:ext cx="8537877" cy="496591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 name="Immagine 1">
            <a:extLst>
              <a:ext uri="{FF2B5EF4-FFF2-40B4-BE49-F238E27FC236}">
                <a16:creationId xmlns:a16="http://schemas.microsoft.com/office/drawing/2014/main" id="{63B5D94D-62F8-72F0-A210-346257E6ACB9}"/>
              </a:ext>
            </a:extLst>
          </p:cNvPr>
          <p:cNvPicPr>
            <a:picLocks noChangeAspect="1"/>
          </p:cNvPicPr>
          <p:nvPr userDrawn="1"/>
        </p:nvPicPr>
        <p:blipFill>
          <a:blip r:embed="rId2"/>
          <a:stretch>
            <a:fillRect/>
          </a:stretch>
        </p:blipFill>
        <p:spPr>
          <a:xfrm>
            <a:off x="9162717" y="271781"/>
            <a:ext cx="2781300" cy="1532462"/>
          </a:xfrm>
          <a:prstGeom prst="rect">
            <a:avLst/>
          </a:prstGeom>
        </p:spPr>
      </p:pic>
      <p:sp>
        <p:nvSpPr>
          <p:cNvPr id="42" name="Google Shape;32;p4">
            <a:extLst>
              <a:ext uri="{FF2B5EF4-FFF2-40B4-BE49-F238E27FC236}">
                <a16:creationId xmlns:a16="http://schemas.microsoft.com/office/drawing/2014/main" id="{0DF40B85-5A5F-DD40-C12A-B15B1D599A8F}"/>
              </a:ext>
            </a:extLst>
          </p:cNvPr>
          <p:cNvSpPr/>
          <p:nvPr userDrawn="1"/>
        </p:nvSpPr>
        <p:spPr>
          <a:xfrm rot="5400000" flipH="1">
            <a:off x="104752" y="-150255"/>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32;p4">
            <a:extLst>
              <a:ext uri="{FF2B5EF4-FFF2-40B4-BE49-F238E27FC236}">
                <a16:creationId xmlns:a16="http://schemas.microsoft.com/office/drawing/2014/main" id="{FDD7780F-1931-149E-7021-D6F27C863C2D}"/>
              </a:ext>
            </a:extLst>
          </p:cNvPr>
          <p:cNvSpPr/>
          <p:nvPr userDrawn="1"/>
        </p:nvSpPr>
        <p:spPr>
          <a:xfrm rot="5400000" flipH="1">
            <a:off x="247968" y="485003"/>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205;p13">
            <a:extLst>
              <a:ext uri="{FF2B5EF4-FFF2-40B4-BE49-F238E27FC236}">
                <a16:creationId xmlns:a16="http://schemas.microsoft.com/office/drawing/2014/main" id="{3F21881C-44EA-4B03-35EA-A22D53AC3BEF}"/>
              </a:ext>
            </a:extLst>
          </p:cNvPr>
          <p:cNvSpPr/>
          <p:nvPr userDrawn="1"/>
        </p:nvSpPr>
        <p:spPr>
          <a:xfrm rot="16200000">
            <a:off x="962197" y="-239910"/>
            <a:ext cx="602435" cy="581106"/>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4998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 preserve="1">
  <p:cSld name="Title and two columns 2 ">
    <p:spTree>
      <p:nvGrpSpPr>
        <p:cNvPr id="1" name="Shape 645"/>
        <p:cNvGrpSpPr/>
        <p:nvPr/>
      </p:nvGrpSpPr>
      <p:grpSpPr>
        <a:xfrm>
          <a:off x="0" y="0"/>
          <a:ext cx="0" cy="0"/>
          <a:chOff x="0" y="0"/>
          <a:chExt cx="0" cy="0"/>
        </a:xfrm>
      </p:grpSpPr>
      <p:sp>
        <p:nvSpPr>
          <p:cNvPr id="646" name="Google Shape;646;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647" name="Google Shape;647;p28"/>
          <p:cNvSpPr txBox="1">
            <a:spLocks noGrp="1"/>
          </p:cNvSpPr>
          <p:nvPr>
            <p:ph type="subTitle" idx="1"/>
          </p:nvPr>
        </p:nvSpPr>
        <p:spPr>
          <a:xfrm>
            <a:off x="5473819" y="1951967"/>
            <a:ext cx="4267200" cy="38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8" name="Google Shape;648;p28"/>
          <p:cNvSpPr txBox="1">
            <a:spLocks noGrp="1"/>
          </p:cNvSpPr>
          <p:nvPr>
            <p:ph type="subTitle" idx="2"/>
          </p:nvPr>
        </p:nvSpPr>
        <p:spPr>
          <a:xfrm>
            <a:off x="960000" y="1951967"/>
            <a:ext cx="4267200" cy="38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49" name="Google Shape;649;p28"/>
          <p:cNvGrpSpPr/>
          <p:nvPr/>
        </p:nvGrpSpPr>
        <p:grpSpPr>
          <a:xfrm rot="5400000">
            <a:off x="2544195" y="-1856423"/>
            <a:ext cx="652936" cy="4555379"/>
            <a:chOff x="7381272" y="3467185"/>
            <a:chExt cx="538134" cy="3754433"/>
          </a:xfrm>
        </p:grpSpPr>
        <p:sp>
          <p:nvSpPr>
            <p:cNvPr id="650" name="Google Shape;650;p28"/>
            <p:cNvSpPr/>
            <p:nvPr/>
          </p:nvSpPr>
          <p:spPr>
            <a:xfrm>
              <a:off x="7381272" y="4383356"/>
              <a:ext cx="376653" cy="376653"/>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28"/>
            <p:cNvSpPr/>
            <p:nvPr/>
          </p:nvSpPr>
          <p:spPr>
            <a:xfrm>
              <a:off x="7381274" y="6844965"/>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8"/>
            <p:cNvSpPr/>
            <p:nvPr/>
          </p:nvSpPr>
          <p:spPr>
            <a:xfrm>
              <a:off x="7542753" y="3467185"/>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8"/>
            <p:cNvSpPr/>
            <p:nvPr/>
          </p:nvSpPr>
          <p:spPr>
            <a:xfrm>
              <a:off x="7381277" y="6064398"/>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4" name="Google Shape;654;p28"/>
          <p:cNvGrpSpPr/>
          <p:nvPr userDrawn="1"/>
        </p:nvGrpSpPr>
        <p:grpSpPr>
          <a:xfrm rot="5400000">
            <a:off x="9079315" y="5353700"/>
            <a:ext cx="715811" cy="2018155"/>
            <a:chOff x="6828376" y="-1638019"/>
            <a:chExt cx="589953" cy="1663314"/>
          </a:xfrm>
        </p:grpSpPr>
        <p:sp>
          <p:nvSpPr>
            <p:cNvPr id="655" name="Google Shape;655;p28"/>
            <p:cNvSpPr/>
            <p:nvPr/>
          </p:nvSpPr>
          <p:spPr>
            <a:xfrm>
              <a:off x="7023639" y="-1060354"/>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8"/>
            <p:cNvSpPr/>
            <p:nvPr/>
          </p:nvSpPr>
          <p:spPr>
            <a:xfrm>
              <a:off x="6828376" y="-351359"/>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8"/>
            <p:cNvSpPr/>
            <p:nvPr/>
          </p:nvSpPr>
          <p:spPr>
            <a:xfrm>
              <a:off x="7268042" y="-1638019"/>
              <a:ext cx="150287" cy="148565"/>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8" name="Google Shape;658;p28"/>
          <p:cNvSpPr/>
          <p:nvPr/>
        </p:nvSpPr>
        <p:spPr>
          <a:xfrm rot="-5400187">
            <a:off x="8323631" y="2391067"/>
            <a:ext cx="7356000" cy="2338000"/>
          </a:xfrm>
          <a:prstGeom prst="doubleWave">
            <a:avLst>
              <a:gd name="adj1" fmla="val 3766"/>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6173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960000" y="1560167"/>
            <a:ext cx="10272000" cy="474400"/>
          </a:xfrm>
          <a:prstGeom prst="rect">
            <a:avLst/>
          </a:prstGeom>
        </p:spPr>
        <p:txBody>
          <a:bodyPr spcFirstLastPara="1" wrap="square" lIns="91425" tIns="91425" rIns="91425" bIns="91425" anchor="b" anchorCtr="0">
            <a:noAutofit/>
          </a:bodyPr>
          <a:lstStyle>
            <a:lvl1pPr marL="609585" lvl="0" indent="-423323" rtl="0">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dirty="0"/>
          </a:p>
        </p:txBody>
      </p:sp>
      <p:sp>
        <p:nvSpPr>
          <p:cNvPr id="31" name="Google Shape;31;p4"/>
          <p:cNvSpPr/>
          <p:nvPr/>
        </p:nvSpPr>
        <p:spPr>
          <a:xfrm rot="177916">
            <a:off x="9454174" y="-1474594"/>
            <a:ext cx="5184063" cy="3490345"/>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rot="5400000" flipH="1">
            <a:off x="255684" y="4064051"/>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rot="5400000" flipH="1">
            <a:off x="5771212" y="6324911"/>
            <a:ext cx="726773" cy="72677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rot="-5400000">
            <a:off x="388097" y="6043942"/>
            <a:ext cx="577460" cy="566324"/>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 name="Immagine 2">
            <a:extLst>
              <a:ext uri="{FF2B5EF4-FFF2-40B4-BE49-F238E27FC236}">
                <a16:creationId xmlns:a16="http://schemas.microsoft.com/office/drawing/2014/main" id="{4CF01C21-448A-2503-ECD4-5A4253071360}"/>
              </a:ext>
            </a:extLst>
          </p:cNvPr>
          <p:cNvPicPr>
            <a:picLocks noChangeAspect="1"/>
          </p:cNvPicPr>
          <p:nvPr userDrawn="1"/>
        </p:nvPicPr>
        <p:blipFill>
          <a:blip r:embed="rId2"/>
          <a:stretch>
            <a:fillRect/>
          </a:stretch>
        </p:blipFill>
        <p:spPr>
          <a:xfrm>
            <a:off x="9820069" y="270578"/>
            <a:ext cx="2340504" cy="1289589"/>
          </a:xfrm>
          <a:prstGeom prst="rect">
            <a:avLst/>
          </a:prstGeom>
        </p:spPr>
      </p:pic>
    </p:spTree>
    <p:extLst>
      <p:ext uri="{BB962C8B-B14F-4D97-AF65-F5344CB8AC3E}">
        <p14:creationId xmlns:p14="http://schemas.microsoft.com/office/powerpoint/2010/main" val="60991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6"/>
          <p:cNvSpPr/>
          <p:nvPr/>
        </p:nvSpPr>
        <p:spPr>
          <a:xfrm rot="10662644">
            <a:off x="-501886" y="6117407"/>
            <a:ext cx="12967949" cy="2242991"/>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 name="Google Shape;64;p6"/>
          <p:cNvGrpSpPr/>
          <p:nvPr/>
        </p:nvGrpSpPr>
        <p:grpSpPr>
          <a:xfrm>
            <a:off x="56581" y="3020305"/>
            <a:ext cx="798551" cy="2686267"/>
            <a:chOff x="42435" y="2265229"/>
            <a:chExt cx="598913" cy="2014700"/>
          </a:xfrm>
        </p:grpSpPr>
        <p:sp>
          <p:nvSpPr>
            <p:cNvPr id="65" name="Google Shape;65;p6"/>
            <p:cNvSpPr/>
            <p:nvPr/>
          </p:nvSpPr>
          <p:spPr>
            <a:xfrm>
              <a:off x="308662" y="2265229"/>
              <a:ext cx="51447" cy="51447"/>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6"/>
            <p:cNvSpPr/>
            <p:nvPr/>
          </p:nvSpPr>
          <p:spPr>
            <a:xfrm>
              <a:off x="96246" y="3295713"/>
              <a:ext cx="56598" cy="56667"/>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6"/>
            <p:cNvSpPr/>
            <p:nvPr/>
          </p:nvSpPr>
          <p:spPr>
            <a:xfrm>
              <a:off x="163422" y="4223674"/>
              <a:ext cx="56324" cy="56255"/>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6"/>
            <p:cNvSpPr/>
            <p:nvPr/>
          </p:nvSpPr>
          <p:spPr>
            <a:xfrm>
              <a:off x="350887" y="3021530"/>
              <a:ext cx="56255" cy="56599"/>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160370" y="2843007"/>
              <a:ext cx="62094" cy="54538"/>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42435" y="2714906"/>
              <a:ext cx="298310" cy="310536"/>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219676" y="3761754"/>
              <a:ext cx="421673" cy="388497"/>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6"/>
            <p:cNvSpPr/>
            <p:nvPr/>
          </p:nvSpPr>
          <p:spPr>
            <a:xfrm>
              <a:off x="317898" y="2531365"/>
              <a:ext cx="32970" cy="32970"/>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6"/>
            <p:cNvSpPr/>
            <p:nvPr/>
          </p:nvSpPr>
          <p:spPr>
            <a:xfrm>
              <a:off x="47753" y="3894732"/>
              <a:ext cx="33039" cy="33039"/>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6"/>
            <p:cNvSpPr/>
            <p:nvPr/>
          </p:nvSpPr>
          <p:spPr>
            <a:xfrm>
              <a:off x="274900" y="3423677"/>
              <a:ext cx="32695" cy="33039"/>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 name="Google Shape;75;p6"/>
          <p:cNvGrpSpPr/>
          <p:nvPr/>
        </p:nvGrpSpPr>
        <p:grpSpPr>
          <a:xfrm>
            <a:off x="8979831" y="33300"/>
            <a:ext cx="3212183" cy="2268689"/>
            <a:chOff x="6734873" y="24974"/>
            <a:chExt cx="2409137" cy="1701517"/>
          </a:xfrm>
        </p:grpSpPr>
        <p:sp>
          <p:nvSpPr>
            <p:cNvPr id="76" name="Google Shape;76;p6"/>
            <p:cNvSpPr/>
            <p:nvPr/>
          </p:nvSpPr>
          <p:spPr>
            <a:xfrm>
              <a:off x="8068345" y="24974"/>
              <a:ext cx="40303" cy="40549"/>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6"/>
            <p:cNvSpPr/>
            <p:nvPr/>
          </p:nvSpPr>
          <p:spPr>
            <a:xfrm>
              <a:off x="8759259" y="1327376"/>
              <a:ext cx="57920" cy="52802"/>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6"/>
            <p:cNvSpPr/>
            <p:nvPr/>
          </p:nvSpPr>
          <p:spPr>
            <a:xfrm>
              <a:off x="8637958" y="1210750"/>
              <a:ext cx="300722" cy="285910"/>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a:off x="8642370" y="171322"/>
              <a:ext cx="291914" cy="28158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6"/>
            <p:cNvSpPr/>
            <p:nvPr/>
          </p:nvSpPr>
          <p:spPr>
            <a:xfrm>
              <a:off x="8482391" y="146471"/>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6"/>
            <p:cNvSpPr/>
            <p:nvPr/>
          </p:nvSpPr>
          <p:spPr>
            <a:xfrm>
              <a:off x="7806748" y="169846"/>
              <a:ext cx="23424" cy="23670"/>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6"/>
            <p:cNvSpPr/>
            <p:nvPr/>
          </p:nvSpPr>
          <p:spPr>
            <a:xfrm>
              <a:off x="9103658" y="103216"/>
              <a:ext cx="40352" cy="40303"/>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6"/>
            <p:cNvSpPr/>
            <p:nvPr/>
          </p:nvSpPr>
          <p:spPr>
            <a:xfrm>
              <a:off x="6734873" y="153656"/>
              <a:ext cx="40303" cy="40549"/>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6"/>
            <p:cNvSpPr/>
            <p:nvPr/>
          </p:nvSpPr>
          <p:spPr>
            <a:xfrm>
              <a:off x="7842203" y="243685"/>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6"/>
            <p:cNvSpPr/>
            <p:nvPr/>
          </p:nvSpPr>
          <p:spPr>
            <a:xfrm>
              <a:off x="7371285" y="103215"/>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6"/>
            <p:cNvSpPr/>
            <p:nvPr/>
          </p:nvSpPr>
          <p:spPr>
            <a:xfrm>
              <a:off x="6734878" y="123792"/>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6"/>
            <p:cNvSpPr/>
            <p:nvPr/>
          </p:nvSpPr>
          <p:spPr>
            <a:xfrm>
              <a:off x="8934267" y="1577679"/>
              <a:ext cx="150287" cy="148811"/>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6"/>
            <p:cNvSpPr/>
            <p:nvPr/>
          </p:nvSpPr>
          <p:spPr>
            <a:xfrm>
              <a:off x="7111515" y="304343"/>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6"/>
            <p:cNvSpPr/>
            <p:nvPr/>
          </p:nvSpPr>
          <p:spPr>
            <a:xfrm>
              <a:off x="8603482" y="869167"/>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102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90"/>
        <p:cNvGrpSpPr/>
        <p:nvPr/>
      </p:nvGrpSpPr>
      <p:grpSpPr>
        <a:xfrm>
          <a:off x="0" y="0"/>
          <a:ext cx="0" cy="0"/>
          <a:chOff x="0" y="0"/>
          <a:chExt cx="0" cy="0"/>
        </a:xfrm>
      </p:grpSpPr>
      <p:sp>
        <p:nvSpPr>
          <p:cNvPr id="91" name="Google Shape;91;p7"/>
          <p:cNvSpPr txBox="1">
            <a:spLocks noGrp="1"/>
          </p:cNvSpPr>
          <p:nvPr>
            <p:ph type="body" idx="1"/>
          </p:nvPr>
        </p:nvSpPr>
        <p:spPr>
          <a:xfrm>
            <a:off x="960000" y="2053567"/>
            <a:ext cx="5136000" cy="3672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sp>
        <p:nvSpPr>
          <p:cNvPr id="92" name="Google Shape;92;p7"/>
          <p:cNvSpPr txBox="1">
            <a:spLocks noGrp="1"/>
          </p:cNvSpPr>
          <p:nvPr>
            <p:ph type="title"/>
          </p:nvPr>
        </p:nvSpPr>
        <p:spPr>
          <a:xfrm>
            <a:off x="960000" y="593367"/>
            <a:ext cx="6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 name="Google Shape;93;p7"/>
          <p:cNvGrpSpPr/>
          <p:nvPr/>
        </p:nvGrpSpPr>
        <p:grpSpPr>
          <a:xfrm>
            <a:off x="1601296" y="5799604"/>
            <a:ext cx="6692905" cy="1677915"/>
            <a:chOff x="2324685" y="4307113"/>
            <a:chExt cx="3895754" cy="976668"/>
          </a:xfrm>
        </p:grpSpPr>
        <p:sp>
          <p:nvSpPr>
            <p:cNvPr id="94" name="Google Shape;94;p7"/>
            <p:cNvSpPr/>
            <p:nvPr/>
          </p:nvSpPr>
          <p:spPr>
            <a:xfrm>
              <a:off x="3711970" y="5051364"/>
              <a:ext cx="45618" cy="40500"/>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7"/>
            <p:cNvSpPr/>
            <p:nvPr/>
          </p:nvSpPr>
          <p:spPr>
            <a:xfrm>
              <a:off x="2593051" y="4889318"/>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7"/>
            <p:cNvSpPr/>
            <p:nvPr/>
          </p:nvSpPr>
          <p:spPr>
            <a:xfrm>
              <a:off x="5214701" y="4793645"/>
              <a:ext cx="40303" cy="40549"/>
            </a:xfrm>
            <a:custGeom>
              <a:avLst/>
              <a:gdLst/>
              <a:ahLst/>
              <a:cxnLst/>
              <a:rect l="l" t="t" r="r" b="b"/>
              <a:pathLst>
                <a:path w="819" h="824" extrusionOk="0">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a:off x="3500617"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a:off x="5826913" y="4628400"/>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7"/>
            <p:cNvSpPr/>
            <p:nvPr/>
          </p:nvSpPr>
          <p:spPr>
            <a:xfrm>
              <a:off x="4406882" y="4659894"/>
              <a:ext cx="40549" cy="40549"/>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7"/>
            <p:cNvSpPr/>
            <p:nvPr/>
          </p:nvSpPr>
          <p:spPr>
            <a:xfrm>
              <a:off x="5778097" y="4386979"/>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7"/>
            <p:cNvSpPr/>
            <p:nvPr/>
          </p:nvSpPr>
          <p:spPr>
            <a:xfrm>
              <a:off x="5307263" y="4535345"/>
              <a:ext cx="40549" cy="40303"/>
            </a:xfrm>
            <a:custGeom>
              <a:avLst/>
              <a:gdLst/>
              <a:ahLst/>
              <a:cxnLst/>
              <a:rect l="l" t="t" r="r" b="b"/>
              <a:pathLst>
                <a:path w="824" h="819" extrusionOk="0">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7"/>
            <p:cNvSpPr/>
            <p:nvPr/>
          </p:nvSpPr>
          <p:spPr>
            <a:xfrm>
              <a:off x="3206001" y="4874014"/>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7"/>
            <p:cNvSpPr/>
            <p:nvPr/>
          </p:nvSpPr>
          <p:spPr>
            <a:xfrm>
              <a:off x="3084700" y="4753599"/>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7"/>
            <p:cNvSpPr/>
            <p:nvPr/>
          </p:nvSpPr>
          <p:spPr>
            <a:xfrm>
              <a:off x="4643832" y="4751237"/>
              <a:ext cx="304216" cy="298360"/>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7"/>
            <p:cNvSpPr/>
            <p:nvPr/>
          </p:nvSpPr>
          <p:spPr>
            <a:xfrm>
              <a:off x="2757225" y="4622852"/>
              <a:ext cx="212046" cy="198021"/>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7"/>
            <p:cNvSpPr/>
            <p:nvPr/>
          </p:nvSpPr>
          <p:spPr>
            <a:xfrm>
              <a:off x="5818104" y="4753588"/>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7"/>
            <p:cNvSpPr/>
            <p:nvPr/>
          </p:nvSpPr>
          <p:spPr>
            <a:xfrm>
              <a:off x="3935085" y="4856889"/>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3846656"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6196818" y="4307113"/>
              <a:ext cx="23621" cy="23424"/>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4291634" y="5123740"/>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2324685" y="4610267"/>
              <a:ext cx="23670" cy="23424"/>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4952907" y="4523092"/>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4626552" y="4569349"/>
              <a:ext cx="23670" cy="23424"/>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3466613" y="5076116"/>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5304753" y="5206609"/>
              <a:ext cx="40549" cy="40549"/>
            </a:xfrm>
            <a:custGeom>
              <a:avLst/>
              <a:gdLst/>
              <a:ahLst/>
              <a:cxnLst/>
              <a:rect l="l" t="t" r="r" b="b"/>
              <a:pathLst>
                <a:path w="824" h="824" extrusionOk="0">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3311506" y="5243231"/>
              <a:ext cx="40352" cy="40549"/>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3055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953467" y="1179733"/>
            <a:ext cx="6444400" cy="3372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93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119" name="Google Shape;119;p8"/>
          <p:cNvGrpSpPr/>
          <p:nvPr/>
        </p:nvGrpSpPr>
        <p:grpSpPr>
          <a:xfrm>
            <a:off x="11119826" y="144199"/>
            <a:ext cx="1212977" cy="2104764"/>
            <a:chOff x="8339869" y="108149"/>
            <a:chExt cx="909733" cy="1578573"/>
          </a:xfrm>
        </p:grpSpPr>
        <p:sp>
          <p:nvSpPr>
            <p:cNvPr id="120" name="Google Shape;120;p8"/>
            <p:cNvSpPr/>
            <p:nvPr/>
          </p:nvSpPr>
          <p:spPr>
            <a:xfrm rot="8100000">
              <a:off x="8430723" y="1327367"/>
              <a:ext cx="297700" cy="297700"/>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8"/>
            <p:cNvSpPr/>
            <p:nvPr/>
          </p:nvSpPr>
          <p:spPr>
            <a:xfrm rot="8100000">
              <a:off x="8587823" y="210605"/>
              <a:ext cx="494702" cy="494702"/>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8"/>
            <p:cNvSpPr/>
            <p:nvPr/>
          </p:nvSpPr>
          <p:spPr>
            <a:xfrm rot="8100000">
              <a:off x="8380073" y="902768"/>
              <a:ext cx="197325" cy="195450"/>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8"/>
            <p:cNvSpPr/>
            <p:nvPr/>
          </p:nvSpPr>
          <p:spPr>
            <a:xfrm rot="8100000">
              <a:off x="9012131" y="894887"/>
              <a:ext cx="197389" cy="19512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 name="Google Shape;124;p8"/>
          <p:cNvSpPr/>
          <p:nvPr/>
        </p:nvSpPr>
        <p:spPr>
          <a:xfrm rot="8537798">
            <a:off x="-2868246" y="-1194354"/>
            <a:ext cx="7226604" cy="2676443"/>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620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aption">
    <p:spTree>
      <p:nvGrpSpPr>
        <p:cNvPr id="1" name="Shape 140"/>
        <p:cNvGrpSpPr/>
        <p:nvPr/>
      </p:nvGrpSpPr>
      <p:grpSpPr>
        <a:xfrm>
          <a:off x="0" y="0"/>
          <a:ext cx="0" cy="0"/>
          <a:chOff x="0" y="0"/>
          <a:chExt cx="0" cy="0"/>
        </a:xfrm>
      </p:grpSpPr>
      <p:sp>
        <p:nvSpPr>
          <p:cNvPr id="142" name="Google Shape;142;p10"/>
          <p:cNvSpPr/>
          <p:nvPr/>
        </p:nvSpPr>
        <p:spPr>
          <a:xfrm rot="-9502658" flipH="1">
            <a:off x="-616637" y="6081251"/>
            <a:ext cx="5086740" cy="1783501"/>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8217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reserve="1">
  <p:cSld name="Title only 1">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13"/>
          <p:cNvSpPr/>
          <p:nvPr/>
        </p:nvSpPr>
        <p:spPr>
          <a:xfrm>
            <a:off x="9569667" y="-1298728"/>
            <a:ext cx="3072344" cy="1737559"/>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3"/>
          <p:cNvSpPr/>
          <p:nvPr/>
        </p:nvSpPr>
        <p:spPr>
          <a:xfrm>
            <a:off x="4957099" y="6345885"/>
            <a:ext cx="2277784" cy="1288196"/>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6" name="Google Shape;196;p13"/>
          <p:cNvGrpSpPr/>
          <p:nvPr/>
        </p:nvGrpSpPr>
        <p:grpSpPr>
          <a:xfrm>
            <a:off x="24873" y="1470395"/>
            <a:ext cx="879801" cy="5153437"/>
            <a:chOff x="18654" y="1102796"/>
            <a:chExt cx="659851" cy="3865078"/>
          </a:xfrm>
        </p:grpSpPr>
        <p:sp>
          <p:nvSpPr>
            <p:cNvPr id="197" name="Google Shape;197;p13"/>
            <p:cNvSpPr/>
            <p:nvPr/>
          </p:nvSpPr>
          <p:spPr>
            <a:xfrm rot="-5400000">
              <a:off x="222668" y="3213500"/>
              <a:ext cx="36637" cy="36256"/>
            </a:xfrm>
            <a:custGeom>
              <a:avLst/>
              <a:gdLst/>
              <a:ahLst/>
              <a:cxnLst/>
              <a:rect l="l" t="t" r="r" b="b"/>
              <a:pathLst>
                <a:path w="481" h="476" extrusionOk="0">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3"/>
            <p:cNvSpPr/>
            <p:nvPr/>
          </p:nvSpPr>
          <p:spPr>
            <a:xfrm rot="-5400000">
              <a:off x="426174" y="3415263"/>
              <a:ext cx="62381" cy="62762"/>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3"/>
            <p:cNvSpPr/>
            <p:nvPr/>
          </p:nvSpPr>
          <p:spPr>
            <a:xfrm rot="-5400000">
              <a:off x="551769" y="4931466"/>
              <a:ext cx="36256" cy="36560"/>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3"/>
            <p:cNvSpPr/>
            <p:nvPr/>
          </p:nvSpPr>
          <p:spPr>
            <a:xfrm rot="-5400000">
              <a:off x="204236" y="4755729"/>
              <a:ext cx="57735" cy="52632"/>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3"/>
            <p:cNvSpPr/>
            <p:nvPr/>
          </p:nvSpPr>
          <p:spPr>
            <a:xfrm rot="-5400000">
              <a:off x="83396" y="4635879"/>
              <a:ext cx="299186" cy="292331"/>
            </a:xfrm>
            <a:custGeom>
              <a:avLst/>
              <a:gdLst/>
              <a:ahLst/>
              <a:cxnLst/>
              <a:rect l="l" t="t" r="r" b="b"/>
              <a:pathLst>
                <a:path w="3928" h="3838" extrusionOk="0">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3"/>
            <p:cNvSpPr/>
            <p:nvPr/>
          </p:nvSpPr>
          <p:spPr>
            <a:xfrm rot="-5400000">
              <a:off x="412527" y="2462035"/>
              <a:ext cx="89649" cy="81728"/>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3"/>
            <p:cNvSpPr/>
            <p:nvPr/>
          </p:nvSpPr>
          <p:spPr>
            <a:xfrm rot="-5400000">
              <a:off x="224508" y="2281479"/>
              <a:ext cx="465460" cy="442533"/>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3"/>
            <p:cNvSpPr/>
            <p:nvPr/>
          </p:nvSpPr>
          <p:spPr>
            <a:xfrm rot="-5400000">
              <a:off x="361140" y="3983013"/>
              <a:ext cx="328206" cy="306498"/>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3"/>
            <p:cNvSpPr/>
            <p:nvPr/>
          </p:nvSpPr>
          <p:spPr>
            <a:xfrm rot="-5400000">
              <a:off x="49121" y="1110793"/>
              <a:ext cx="451826" cy="43583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3"/>
            <p:cNvSpPr/>
            <p:nvPr/>
          </p:nvSpPr>
          <p:spPr>
            <a:xfrm rot="-5400000">
              <a:off x="204464" y="4033971"/>
              <a:ext cx="36637" cy="36256"/>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3"/>
            <p:cNvSpPr/>
            <p:nvPr/>
          </p:nvSpPr>
          <p:spPr>
            <a:xfrm rot="-5400000">
              <a:off x="18654" y="1765603"/>
              <a:ext cx="36637" cy="36637"/>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3"/>
            <p:cNvSpPr/>
            <p:nvPr/>
          </p:nvSpPr>
          <p:spPr>
            <a:xfrm rot="-5400000">
              <a:off x="55024" y="2811567"/>
              <a:ext cx="36256" cy="36637"/>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3"/>
            <p:cNvSpPr/>
            <p:nvPr/>
          </p:nvSpPr>
          <p:spPr>
            <a:xfrm rot="-5400000">
              <a:off x="489214" y="1839187"/>
              <a:ext cx="62457" cy="62381"/>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3"/>
            <p:cNvSpPr/>
            <p:nvPr/>
          </p:nvSpPr>
          <p:spPr>
            <a:xfrm rot="-5400000">
              <a:off x="29965" y="4444511"/>
              <a:ext cx="62381" cy="62762"/>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1" name="Google Shape;211;p13"/>
          <p:cNvGrpSpPr/>
          <p:nvPr/>
        </p:nvGrpSpPr>
        <p:grpSpPr>
          <a:xfrm>
            <a:off x="11287338" y="593358"/>
            <a:ext cx="904671" cy="2693132"/>
            <a:chOff x="8465503" y="445018"/>
            <a:chExt cx="678503" cy="2019849"/>
          </a:xfrm>
        </p:grpSpPr>
        <p:sp>
          <p:nvSpPr>
            <p:cNvPr id="212" name="Google Shape;212;p13"/>
            <p:cNvSpPr/>
            <p:nvPr/>
          </p:nvSpPr>
          <p:spPr>
            <a:xfrm>
              <a:off x="8767353" y="1079473"/>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8465503" y="2088460"/>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8815036" y="445018"/>
              <a:ext cx="226661" cy="226661"/>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8592365" y="1711468"/>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3"/>
            <p:cNvSpPr/>
            <p:nvPr/>
          </p:nvSpPr>
          <p:spPr>
            <a:xfrm>
              <a:off x="8956907" y="850158"/>
              <a:ext cx="150287" cy="148614"/>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8788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601223"/>
      </p:ext>
    </p:extLst>
  </p:cSld>
  <p:clrMap bg1="lt1" tx1="dk1" bg2="lt2" tx2="dk2" accent1="accent1" accent2="accent2" accent3="accent3" accent4="accent4" accent5="accent5" accent6="accent6" hlink="hlink" folHlink="folHlink"/>
  <p:sldLayoutIdLst>
    <p:sldLayoutId id="2147483710" r:id="rId1"/>
    <p:sldLayoutId id="2147483699" r:id="rId2"/>
    <p:sldLayoutId id="2147483695"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8" r:id="rId12"/>
    <p:sldLayoutId id="2147483697" r:id="rId13"/>
    <p:sldLayoutId id="2147483696"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93;p7">
            <a:extLst>
              <a:ext uri="{FF2B5EF4-FFF2-40B4-BE49-F238E27FC236}">
                <a16:creationId xmlns:a16="http://schemas.microsoft.com/office/drawing/2014/main" id="{6CD1521F-FE7E-22DD-578C-26A9A68B1FF7}"/>
              </a:ext>
            </a:extLst>
          </p:cNvPr>
          <p:cNvGrpSpPr/>
          <p:nvPr/>
        </p:nvGrpSpPr>
        <p:grpSpPr>
          <a:xfrm>
            <a:off x="6941322" y="4890693"/>
            <a:ext cx="6692905" cy="1929812"/>
            <a:chOff x="2324685" y="4160490"/>
            <a:chExt cx="3895754" cy="1123290"/>
          </a:xfrm>
        </p:grpSpPr>
        <p:sp>
          <p:nvSpPr>
            <p:cNvPr id="3" name="Google Shape;94;p7">
              <a:extLst>
                <a:ext uri="{FF2B5EF4-FFF2-40B4-BE49-F238E27FC236}">
                  <a16:creationId xmlns:a16="http://schemas.microsoft.com/office/drawing/2014/main" id="{0E0E4A46-C7B2-D3A1-3C22-F8D85B6BA04D}"/>
                </a:ext>
              </a:extLst>
            </p:cNvPr>
            <p:cNvSpPr/>
            <p:nvPr/>
          </p:nvSpPr>
          <p:spPr>
            <a:xfrm>
              <a:off x="3711970" y="5051364"/>
              <a:ext cx="45618" cy="40500"/>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 name="Google Shape;95;p7">
              <a:extLst>
                <a:ext uri="{FF2B5EF4-FFF2-40B4-BE49-F238E27FC236}">
                  <a16:creationId xmlns:a16="http://schemas.microsoft.com/office/drawing/2014/main" id="{83350E78-24CE-3C12-AC2B-C1A1A0A1223A}"/>
                </a:ext>
              </a:extLst>
            </p:cNvPr>
            <p:cNvSpPr/>
            <p:nvPr/>
          </p:nvSpPr>
          <p:spPr>
            <a:xfrm>
              <a:off x="2593051" y="4889318"/>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96;p7">
              <a:extLst>
                <a:ext uri="{FF2B5EF4-FFF2-40B4-BE49-F238E27FC236}">
                  <a16:creationId xmlns:a16="http://schemas.microsoft.com/office/drawing/2014/main" id="{74B60479-B877-E502-C984-9BEDB1F0CE43}"/>
                </a:ext>
              </a:extLst>
            </p:cNvPr>
            <p:cNvSpPr/>
            <p:nvPr/>
          </p:nvSpPr>
          <p:spPr>
            <a:xfrm>
              <a:off x="5214701" y="4793645"/>
              <a:ext cx="40303" cy="40549"/>
            </a:xfrm>
            <a:custGeom>
              <a:avLst/>
              <a:gdLst/>
              <a:ahLst/>
              <a:cxnLst/>
              <a:rect l="l" t="t" r="r" b="b"/>
              <a:pathLst>
                <a:path w="819" h="824" extrusionOk="0">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97;p7">
              <a:extLst>
                <a:ext uri="{FF2B5EF4-FFF2-40B4-BE49-F238E27FC236}">
                  <a16:creationId xmlns:a16="http://schemas.microsoft.com/office/drawing/2014/main" id="{EF128AC8-E86F-A6D8-404A-598BF3DA4915}"/>
                </a:ext>
              </a:extLst>
            </p:cNvPr>
            <p:cNvSpPr/>
            <p:nvPr/>
          </p:nvSpPr>
          <p:spPr>
            <a:xfrm>
              <a:off x="3500617"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98;p7">
              <a:extLst>
                <a:ext uri="{FF2B5EF4-FFF2-40B4-BE49-F238E27FC236}">
                  <a16:creationId xmlns:a16="http://schemas.microsoft.com/office/drawing/2014/main" id="{D65A3717-9FCC-F592-D94D-78EF87BEA15B}"/>
                </a:ext>
              </a:extLst>
            </p:cNvPr>
            <p:cNvSpPr/>
            <p:nvPr/>
          </p:nvSpPr>
          <p:spPr>
            <a:xfrm>
              <a:off x="5826913" y="4628400"/>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99;p7">
              <a:extLst>
                <a:ext uri="{FF2B5EF4-FFF2-40B4-BE49-F238E27FC236}">
                  <a16:creationId xmlns:a16="http://schemas.microsoft.com/office/drawing/2014/main" id="{48A3FC0B-7467-6BDA-6888-26419FBBB10B}"/>
                </a:ext>
              </a:extLst>
            </p:cNvPr>
            <p:cNvSpPr/>
            <p:nvPr/>
          </p:nvSpPr>
          <p:spPr>
            <a:xfrm>
              <a:off x="4406882" y="4659894"/>
              <a:ext cx="40549" cy="40549"/>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100;p7">
              <a:extLst>
                <a:ext uri="{FF2B5EF4-FFF2-40B4-BE49-F238E27FC236}">
                  <a16:creationId xmlns:a16="http://schemas.microsoft.com/office/drawing/2014/main" id="{5ED3AB75-921A-2346-53A3-EE9AEB11731A}"/>
                </a:ext>
              </a:extLst>
            </p:cNvPr>
            <p:cNvSpPr/>
            <p:nvPr/>
          </p:nvSpPr>
          <p:spPr>
            <a:xfrm>
              <a:off x="5778097" y="4386979"/>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101;p7">
              <a:extLst>
                <a:ext uri="{FF2B5EF4-FFF2-40B4-BE49-F238E27FC236}">
                  <a16:creationId xmlns:a16="http://schemas.microsoft.com/office/drawing/2014/main" id="{9FAEB57F-8CE0-1F45-4D0E-0937B4FFD2AB}"/>
                </a:ext>
              </a:extLst>
            </p:cNvPr>
            <p:cNvSpPr/>
            <p:nvPr/>
          </p:nvSpPr>
          <p:spPr>
            <a:xfrm>
              <a:off x="5307263" y="4535345"/>
              <a:ext cx="40549" cy="40303"/>
            </a:xfrm>
            <a:custGeom>
              <a:avLst/>
              <a:gdLst/>
              <a:ahLst/>
              <a:cxnLst/>
              <a:rect l="l" t="t" r="r" b="b"/>
              <a:pathLst>
                <a:path w="824" h="819" extrusionOk="0">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02;p7">
              <a:extLst>
                <a:ext uri="{FF2B5EF4-FFF2-40B4-BE49-F238E27FC236}">
                  <a16:creationId xmlns:a16="http://schemas.microsoft.com/office/drawing/2014/main" id="{79A83364-E18E-F3CD-D19B-DB9D03F25FB7}"/>
                </a:ext>
              </a:extLst>
            </p:cNvPr>
            <p:cNvSpPr/>
            <p:nvPr/>
          </p:nvSpPr>
          <p:spPr>
            <a:xfrm>
              <a:off x="3206001" y="4874014"/>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03;p7">
              <a:extLst>
                <a:ext uri="{FF2B5EF4-FFF2-40B4-BE49-F238E27FC236}">
                  <a16:creationId xmlns:a16="http://schemas.microsoft.com/office/drawing/2014/main" id="{C1F26D89-DEB4-B3FE-16EA-038719845904}"/>
                </a:ext>
              </a:extLst>
            </p:cNvPr>
            <p:cNvSpPr/>
            <p:nvPr/>
          </p:nvSpPr>
          <p:spPr>
            <a:xfrm>
              <a:off x="3084700" y="4753599"/>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04;p7">
              <a:extLst>
                <a:ext uri="{FF2B5EF4-FFF2-40B4-BE49-F238E27FC236}">
                  <a16:creationId xmlns:a16="http://schemas.microsoft.com/office/drawing/2014/main" id="{FF78A36B-E7D7-D324-6D7F-1E50C7D455E7}"/>
                </a:ext>
              </a:extLst>
            </p:cNvPr>
            <p:cNvSpPr/>
            <p:nvPr/>
          </p:nvSpPr>
          <p:spPr>
            <a:xfrm>
              <a:off x="4643832" y="4751237"/>
              <a:ext cx="304216" cy="298360"/>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05;p7">
              <a:extLst>
                <a:ext uri="{FF2B5EF4-FFF2-40B4-BE49-F238E27FC236}">
                  <a16:creationId xmlns:a16="http://schemas.microsoft.com/office/drawing/2014/main" id="{E9C598CD-C044-B643-58FF-9056F574621D}"/>
                </a:ext>
              </a:extLst>
            </p:cNvPr>
            <p:cNvSpPr/>
            <p:nvPr/>
          </p:nvSpPr>
          <p:spPr>
            <a:xfrm>
              <a:off x="3616983" y="4160490"/>
              <a:ext cx="212046" cy="198021"/>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06;p7">
              <a:extLst>
                <a:ext uri="{FF2B5EF4-FFF2-40B4-BE49-F238E27FC236}">
                  <a16:creationId xmlns:a16="http://schemas.microsoft.com/office/drawing/2014/main" id="{E8831CD0-75D4-4BDB-846A-1840C75F6A43}"/>
                </a:ext>
              </a:extLst>
            </p:cNvPr>
            <p:cNvSpPr/>
            <p:nvPr/>
          </p:nvSpPr>
          <p:spPr>
            <a:xfrm>
              <a:off x="5818104" y="4753588"/>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07;p7">
              <a:extLst>
                <a:ext uri="{FF2B5EF4-FFF2-40B4-BE49-F238E27FC236}">
                  <a16:creationId xmlns:a16="http://schemas.microsoft.com/office/drawing/2014/main" id="{CAE4150C-C28D-329F-72B0-2B70AFF930C0}"/>
                </a:ext>
              </a:extLst>
            </p:cNvPr>
            <p:cNvSpPr/>
            <p:nvPr/>
          </p:nvSpPr>
          <p:spPr>
            <a:xfrm>
              <a:off x="3935085" y="4856889"/>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08;p7">
              <a:extLst>
                <a:ext uri="{FF2B5EF4-FFF2-40B4-BE49-F238E27FC236}">
                  <a16:creationId xmlns:a16="http://schemas.microsoft.com/office/drawing/2014/main" id="{46FB6224-D65C-BF91-3DCD-65810B1C3D5C}"/>
                </a:ext>
              </a:extLst>
            </p:cNvPr>
            <p:cNvSpPr/>
            <p:nvPr/>
          </p:nvSpPr>
          <p:spPr>
            <a:xfrm>
              <a:off x="3846656"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09;p7">
              <a:extLst>
                <a:ext uri="{FF2B5EF4-FFF2-40B4-BE49-F238E27FC236}">
                  <a16:creationId xmlns:a16="http://schemas.microsoft.com/office/drawing/2014/main" id="{576A30E1-3F0F-41E0-126A-58F232FF5D33}"/>
                </a:ext>
              </a:extLst>
            </p:cNvPr>
            <p:cNvSpPr/>
            <p:nvPr/>
          </p:nvSpPr>
          <p:spPr>
            <a:xfrm>
              <a:off x="6196818" y="4307113"/>
              <a:ext cx="23621" cy="23424"/>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10;p7">
              <a:extLst>
                <a:ext uri="{FF2B5EF4-FFF2-40B4-BE49-F238E27FC236}">
                  <a16:creationId xmlns:a16="http://schemas.microsoft.com/office/drawing/2014/main" id="{FA72E315-7D26-78FF-337E-67C389BEFFA1}"/>
                </a:ext>
              </a:extLst>
            </p:cNvPr>
            <p:cNvSpPr/>
            <p:nvPr/>
          </p:nvSpPr>
          <p:spPr>
            <a:xfrm>
              <a:off x="4291634" y="5123740"/>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111;p7">
              <a:extLst>
                <a:ext uri="{FF2B5EF4-FFF2-40B4-BE49-F238E27FC236}">
                  <a16:creationId xmlns:a16="http://schemas.microsoft.com/office/drawing/2014/main" id="{F5344A56-9380-8959-07C0-0385EFF7D6F3}"/>
                </a:ext>
              </a:extLst>
            </p:cNvPr>
            <p:cNvSpPr/>
            <p:nvPr/>
          </p:nvSpPr>
          <p:spPr>
            <a:xfrm>
              <a:off x="2324685" y="4610267"/>
              <a:ext cx="23670" cy="23424"/>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112;p7">
              <a:extLst>
                <a:ext uri="{FF2B5EF4-FFF2-40B4-BE49-F238E27FC236}">
                  <a16:creationId xmlns:a16="http://schemas.microsoft.com/office/drawing/2014/main" id="{2B162D03-8502-82D1-EEC8-F459C2139CFB}"/>
                </a:ext>
              </a:extLst>
            </p:cNvPr>
            <p:cNvSpPr/>
            <p:nvPr/>
          </p:nvSpPr>
          <p:spPr>
            <a:xfrm>
              <a:off x="4952907" y="4523092"/>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113;p7">
              <a:extLst>
                <a:ext uri="{FF2B5EF4-FFF2-40B4-BE49-F238E27FC236}">
                  <a16:creationId xmlns:a16="http://schemas.microsoft.com/office/drawing/2014/main" id="{F12BE850-67B6-8FAC-DC55-06AA1491C1A5}"/>
                </a:ext>
              </a:extLst>
            </p:cNvPr>
            <p:cNvSpPr/>
            <p:nvPr/>
          </p:nvSpPr>
          <p:spPr>
            <a:xfrm>
              <a:off x="4626552" y="4569349"/>
              <a:ext cx="23670" cy="23424"/>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114;p7">
              <a:extLst>
                <a:ext uri="{FF2B5EF4-FFF2-40B4-BE49-F238E27FC236}">
                  <a16:creationId xmlns:a16="http://schemas.microsoft.com/office/drawing/2014/main" id="{CC043D5B-53B7-D469-01D9-8DC901D3C202}"/>
                </a:ext>
              </a:extLst>
            </p:cNvPr>
            <p:cNvSpPr/>
            <p:nvPr/>
          </p:nvSpPr>
          <p:spPr>
            <a:xfrm>
              <a:off x="3466613" y="5076116"/>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115;p7">
              <a:extLst>
                <a:ext uri="{FF2B5EF4-FFF2-40B4-BE49-F238E27FC236}">
                  <a16:creationId xmlns:a16="http://schemas.microsoft.com/office/drawing/2014/main" id="{B0322589-7027-4313-D376-BBF665812625}"/>
                </a:ext>
              </a:extLst>
            </p:cNvPr>
            <p:cNvSpPr/>
            <p:nvPr/>
          </p:nvSpPr>
          <p:spPr>
            <a:xfrm>
              <a:off x="5304753" y="5206609"/>
              <a:ext cx="40549" cy="40549"/>
            </a:xfrm>
            <a:custGeom>
              <a:avLst/>
              <a:gdLst/>
              <a:ahLst/>
              <a:cxnLst/>
              <a:rect l="l" t="t" r="r" b="b"/>
              <a:pathLst>
                <a:path w="824" h="824" extrusionOk="0">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116;p7">
              <a:extLst>
                <a:ext uri="{FF2B5EF4-FFF2-40B4-BE49-F238E27FC236}">
                  <a16:creationId xmlns:a16="http://schemas.microsoft.com/office/drawing/2014/main" id="{00E814FB-0E45-1BDC-AEB4-D64515B72C1B}"/>
                </a:ext>
              </a:extLst>
            </p:cNvPr>
            <p:cNvSpPr/>
            <p:nvPr/>
          </p:nvSpPr>
          <p:spPr>
            <a:xfrm>
              <a:off x="3311506" y="5243231"/>
              <a:ext cx="40352" cy="40549"/>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515;p24">
            <a:extLst>
              <a:ext uri="{FF2B5EF4-FFF2-40B4-BE49-F238E27FC236}">
                <a16:creationId xmlns:a16="http://schemas.microsoft.com/office/drawing/2014/main" id="{016291CB-FADB-1CC6-3FC5-0DF265AECD08}"/>
              </a:ext>
            </a:extLst>
          </p:cNvPr>
          <p:cNvGrpSpPr/>
          <p:nvPr/>
        </p:nvGrpSpPr>
        <p:grpSpPr>
          <a:xfrm rot="7762563" flipH="1">
            <a:off x="360754" y="3482731"/>
            <a:ext cx="3163319" cy="4171850"/>
            <a:chOff x="-710988" y="544086"/>
            <a:chExt cx="2372489" cy="3128887"/>
          </a:xfrm>
        </p:grpSpPr>
        <p:sp>
          <p:nvSpPr>
            <p:cNvPr id="27" name="Google Shape;516;p24">
              <a:extLst>
                <a:ext uri="{FF2B5EF4-FFF2-40B4-BE49-F238E27FC236}">
                  <a16:creationId xmlns:a16="http://schemas.microsoft.com/office/drawing/2014/main" id="{ECC3A436-E88E-E865-BCE4-446DD3020781}"/>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517;p24">
              <a:extLst>
                <a:ext uri="{FF2B5EF4-FFF2-40B4-BE49-F238E27FC236}">
                  <a16:creationId xmlns:a16="http://schemas.microsoft.com/office/drawing/2014/main" id="{D94E0CC9-FAE7-2921-1C7D-6CDE18223621}"/>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518;p24">
              <a:extLst>
                <a:ext uri="{FF2B5EF4-FFF2-40B4-BE49-F238E27FC236}">
                  <a16:creationId xmlns:a16="http://schemas.microsoft.com/office/drawing/2014/main" id="{A6B40CBF-260C-D6A2-4F17-EE55AAEA9CAF}"/>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519;p24">
              <a:extLst>
                <a:ext uri="{FF2B5EF4-FFF2-40B4-BE49-F238E27FC236}">
                  <a16:creationId xmlns:a16="http://schemas.microsoft.com/office/drawing/2014/main" id="{B9AAEDCC-2817-83E2-EE07-63314653E02F}"/>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520;p24">
              <a:extLst>
                <a:ext uri="{FF2B5EF4-FFF2-40B4-BE49-F238E27FC236}">
                  <a16:creationId xmlns:a16="http://schemas.microsoft.com/office/drawing/2014/main" id="{8AF41EA4-5888-6361-AFB3-540AB4CC39C4}"/>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525;p24">
              <a:extLst>
                <a:ext uri="{FF2B5EF4-FFF2-40B4-BE49-F238E27FC236}">
                  <a16:creationId xmlns:a16="http://schemas.microsoft.com/office/drawing/2014/main" id="{C2A2D1C1-0F07-06F9-7A26-021E472A5D7F}"/>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529;p24">
              <a:extLst>
                <a:ext uri="{FF2B5EF4-FFF2-40B4-BE49-F238E27FC236}">
                  <a16:creationId xmlns:a16="http://schemas.microsoft.com/office/drawing/2014/main" id="{398E9F07-7677-6737-69F5-93F605577CA3}"/>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530;p24">
              <a:extLst>
                <a:ext uri="{FF2B5EF4-FFF2-40B4-BE49-F238E27FC236}">
                  <a16:creationId xmlns:a16="http://schemas.microsoft.com/office/drawing/2014/main" id="{52079514-DEA9-F128-FDE9-47BC0B02CD7E}"/>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531;p24">
              <a:extLst>
                <a:ext uri="{FF2B5EF4-FFF2-40B4-BE49-F238E27FC236}">
                  <a16:creationId xmlns:a16="http://schemas.microsoft.com/office/drawing/2014/main" id="{A3A6A255-7AD8-5B29-E1F9-F5CBC0160270}"/>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532;p24">
              <a:extLst>
                <a:ext uri="{FF2B5EF4-FFF2-40B4-BE49-F238E27FC236}">
                  <a16:creationId xmlns:a16="http://schemas.microsoft.com/office/drawing/2014/main" id="{430E772A-2AA4-6603-7F0D-077A3786F3F3}"/>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533;p24">
              <a:extLst>
                <a:ext uri="{FF2B5EF4-FFF2-40B4-BE49-F238E27FC236}">
                  <a16:creationId xmlns:a16="http://schemas.microsoft.com/office/drawing/2014/main" id="{4633EE5A-C4A9-ECF8-D0DB-EBDC3004C91A}"/>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534;p24">
              <a:extLst>
                <a:ext uri="{FF2B5EF4-FFF2-40B4-BE49-F238E27FC236}">
                  <a16:creationId xmlns:a16="http://schemas.microsoft.com/office/drawing/2014/main" id="{DE96C8E3-3593-427B-936E-4E2319E67BAF}"/>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535;p24">
              <a:extLst>
                <a:ext uri="{FF2B5EF4-FFF2-40B4-BE49-F238E27FC236}">
                  <a16:creationId xmlns:a16="http://schemas.microsoft.com/office/drawing/2014/main" id="{51EF76AB-5EDB-8628-434C-874CA6A4CF2B}"/>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515;p24">
            <a:extLst>
              <a:ext uri="{FF2B5EF4-FFF2-40B4-BE49-F238E27FC236}">
                <a16:creationId xmlns:a16="http://schemas.microsoft.com/office/drawing/2014/main" id="{834A5581-8CC8-99C7-481D-153A5389CDE4}"/>
              </a:ext>
            </a:extLst>
          </p:cNvPr>
          <p:cNvGrpSpPr/>
          <p:nvPr/>
        </p:nvGrpSpPr>
        <p:grpSpPr>
          <a:xfrm rot="17937225" flipH="1">
            <a:off x="8126329" y="-1379780"/>
            <a:ext cx="3163319" cy="4171850"/>
            <a:chOff x="-710988" y="544086"/>
            <a:chExt cx="2372489" cy="3128887"/>
          </a:xfrm>
        </p:grpSpPr>
        <p:sp>
          <p:nvSpPr>
            <p:cNvPr id="41" name="Google Shape;516;p24">
              <a:extLst>
                <a:ext uri="{FF2B5EF4-FFF2-40B4-BE49-F238E27FC236}">
                  <a16:creationId xmlns:a16="http://schemas.microsoft.com/office/drawing/2014/main" id="{CF61C098-F7A0-D3E3-6425-9FA64F545077}"/>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517;p24">
              <a:extLst>
                <a:ext uri="{FF2B5EF4-FFF2-40B4-BE49-F238E27FC236}">
                  <a16:creationId xmlns:a16="http://schemas.microsoft.com/office/drawing/2014/main" id="{BE2DBA6F-D1B4-4636-65D6-A73CE8D0D6F8}"/>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518;p24">
              <a:extLst>
                <a:ext uri="{FF2B5EF4-FFF2-40B4-BE49-F238E27FC236}">
                  <a16:creationId xmlns:a16="http://schemas.microsoft.com/office/drawing/2014/main" id="{30B84CD3-72C6-804D-078E-FE6F4B12132A}"/>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519;p24">
              <a:extLst>
                <a:ext uri="{FF2B5EF4-FFF2-40B4-BE49-F238E27FC236}">
                  <a16:creationId xmlns:a16="http://schemas.microsoft.com/office/drawing/2014/main" id="{347FEC7A-008C-01C3-6EF6-71A095D2F57B}"/>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520;p24">
              <a:extLst>
                <a:ext uri="{FF2B5EF4-FFF2-40B4-BE49-F238E27FC236}">
                  <a16:creationId xmlns:a16="http://schemas.microsoft.com/office/drawing/2014/main" id="{AC0199CB-F229-8B67-C9A7-E981EB16912A}"/>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525;p24">
              <a:extLst>
                <a:ext uri="{FF2B5EF4-FFF2-40B4-BE49-F238E27FC236}">
                  <a16:creationId xmlns:a16="http://schemas.microsoft.com/office/drawing/2014/main" id="{F0B69710-86BA-25EC-6ADC-AA1C01DFAD01}"/>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529;p24">
              <a:extLst>
                <a:ext uri="{FF2B5EF4-FFF2-40B4-BE49-F238E27FC236}">
                  <a16:creationId xmlns:a16="http://schemas.microsoft.com/office/drawing/2014/main" id="{90ECCB85-B921-457D-BEB5-90F53693A654}"/>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530;p24">
              <a:extLst>
                <a:ext uri="{FF2B5EF4-FFF2-40B4-BE49-F238E27FC236}">
                  <a16:creationId xmlns:a16="http://schemas.microsoft.com/office/drawing/2014/main" id="{7F5CC544-0CA4-5D3B-3254-A802E46EAC8F}"/>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531;p24">
              <a:extLst>
                <a:ext uri="{FF2B5EF4-FFF2-40B4-BE49-F238E27FC236}">
                  <a16:creationId xmlns:a16="http://schemas.microsoft.com/office/drawing/2014/main" id="{71FAEE62-D99C-6993-502C-25C43CF8E8B4}"/>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32;p24">
              <a:extLst>
                <a:ext uri="{FF2B5EF4-FFF2-40B4-BE49-F238E27FC236}">
                  <a16:creationId xmlns:a16="http://schemas.microsoft.com/office/drawing/2014/main" id="{1542D964-B61B-A277-8286-7597BE7DFCD2}"/>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33;p24">
              <a:extLst>
                <a:ext uri="{FF2B5EF4-FFF2-40B4-BE49-F238E27FC236}">
                  <a16:creationId xmlns:a16="http://schemas.microsoft.com/office/drawing/2014/main" id="{798B0A67-247D-40B1-0B40-9852C20E0FFB}"/>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34;p24">
              <a:extLst>
                <a:ext uri="{FF2B5EF4-FFF2-40B4-BE49-F238E27FC236}">
                  <a16:creationId xmlns:a16="http://schemas.microsoft.com/office/drawing/2014/main" id="{3C50099A-92E4-8FA5-1E69-08BFF2B31CEF}"/>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5;p24">
              <a:extLst>
                <a:ext uri="{FF2B5EF4-FFF2-40B4-BE49-F238E27FC236}">
                  <a16:creationId xmlns:a16="http://schemas.microsoft.com/office/drawing/2014/main" id="{228EB8C3-A7A2-1E7B-64A7-53EF8A9A7F9F}"/>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 name="Google Shape;515;p24">
            <a:extLst>
              <a:ext uri="{FF2B5EF4-FFF2-40B4-BE49-F238E27FC236}">
                <a16:creationId xmlns:a16="http://schemas.microsoft.com/office/drawing/2014/main" id="{2AEA1065-3BD9-0B88-042F-F6072B718B8A}"/>
              </a:ext>
            </a:extLst>
          </p:cNvPr>
          <p:cNvGrpSpPr/>
          <p:nvPr/>
        </p:nvGrpSpPr>
        <p:grpSpPr>
          <a:xfrm rot="4710441" flipH="1">
            <a:off x="8338890" y="3604875"/>
            <a:ext cx="3163319" cy="4171850"/>
            <a:chOff x="-710988" y="544086"/>
            <a:chExt cx="2372489" cy="3128887"/>
          </a:xfrm>
        </p:grpSpPr>
        <p:sp>
          <p:nvSpPr>
            <p:cNvPr id="55" name="Google Shape;516;p24">
              <a:extLst>
                <a:ext uri="{FF2B5EF4-FFF2-40B4-BE49-F238E27FC236}">
                  <a16:creationId xmlns:a16="http://schemas.microsoft.com/office/drawing/2014/main" id="{50BE4B4C-BB8C-862E-8781-EC6B035CFC79}"/>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17;p24">
              <a:extLst>
                <a:ext uri="{FF2B5EF4-FFF2-40B4-BE49-F238E27FC236}">
                  <a16:creationId xmlns:a16="http://schemas.microsoft.com/office/drawing/2014/main" id="{66028425-C44D-0A1C-13C5-14243DB404D2}"/>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18;p24">
              <a:extLst>
                <a:ext uri="{FF2B5EF4-FFF2-40B4-BE49-F238E27FC236}">
                  <a16:creationId xmlns:a16="http://schemas.microsoft.com/office/drawing/2014/main" id="{8E5DE0AB-A079-F493-7476-23616475095E}"/>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19;p24">
              <a:extLst>
                <a:ext uri="{FF2B5EF4-FFF2-40B4-BE49-F238E27FC236}">
                  <a16:creationId xmlns:a16="http://schemas.microsoft.com/office/drawing/2014/main" id="{D225BF39-27D0-A5E0-81F5-2E106D315E53}"/>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20;p24">
              <a:extLst>
                <a:ext uri="{FF2B5EF4-FFF2-40B4-BE49-F238E27FC236}">
                  <a16:creationId xmlns:a16="http://schemas.microsoft.com/office/drawing/2014/main" id="{BF2417F1-2147-107F-BD00-CFD3F14F269C}"/>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525;p24">
              <a:extLst>
                <a:ext uri="{FF2B5EF4-FFF2-40B4-BE49-F238E27FC236}">
                  <a16:creationId xmlns:a16="http://schemas.microsoft.com/office/drawing/2014/main" id="{C3D033D4-14C6-9E11-844F-69DE13C171AA}"/>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529;p24">
              <a:extLst>
                <a:ext uri="{FF2B5EF4-FFF2-40B4-BE49-F238E27FC236}">
                  <a16:creationId xmlns:a16="http://schemas.microsoft.com/office/drawing/2014/main" id="{60AE5529-074F-4D49-05F8-80AF83399463}"/>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530;p24">
              <a:extLst>
                <a:ext uri="{FF2B5EF4-FFF2-40B4-BE49-F238E27FC236}">
                  <a16:creationId xmlns:a16="http://schemas.microsoft.com/office/drawing/2014/main" id="{D0FE9BC9-B11F-6B4B-BA5C-CCD60FF129C6}"/>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531;p24">
              <a:extLst>
                <a:ext uri="{FF2B5EF4-FFF2-40B4-BE49-F238E27FC236}">
                  <a16:creationId xmlns:a16="http://schemas.microsoft.com/office/drawing/2014/main" id="{CD916F23-DE00-6C90-A155-EE1EA99D4328}"/>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532;p24">
              <a:extLst>
                <a:ext uri="{FF2B5EF4-FFF2-40B4-BE49-F238E27FC236}">
                  <a16:creationId xmlns:a16="http://schemas.microsoft.com/office/drawing/2014/main" id="{196E6439-6B73-EAE4-E1B4-EB4865F9524A}"/>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533;p24">
              <a:extLst>
                <a:ext uri="{FF2B5EF4-FFF2-40B4-BE49-F238E27FC236}">
                  <a16:creationId xmlns:a16="http://schemas.microsoft.com/office/drawing/2014/main" id="{FE9460C7-C392-C251-9503-FBBF05F75337}"/>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534;p24">
              <a:extLst>
                <a:ext uri="{FF2B5EF4-FFF2-40B4-BE49-F238E27FC236}">
                  <a16:creationId xmlns:a16="http://schemas.microsoft.com/office/drawing/2014/main" id="{DA1BFA06-DDB0-4A18-04F0-2422018E8544}"/>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535;p24">
              <a:extLst>
                <a:ext uri="{FF2B5EF4-FFF2-40B4-BE49-F238E27FC236}">
                  <a16:creationId xmlns:a16="http://schemas.microsoft.com/office/drawing/2014/main" id="{F9BE4370-B24A-0436-030A-F73F494F7715}"/>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 name="Google Shape;219;p14">
            <a:extLst>
              <a:ext uri="{FF2B5EF4-FFF2-40B4-BE49-F238E27FC236}">
                <a16:creationId xmlns:a16="http://schemas.microsoft.com/office/drawing/2014/main" id="{CC7790CA-FEA9-9E35-078F-1972C6EB5F35}"/>
              </a:ext>
            </a:extLst>
          </p:cNvPr>
          <p:cNvSpPr/>
          <p:nvPr/>
        </p:nvSpPr>
        <p:spPr>
          <a:xfrm rot="2700137">
            <a:off x="-4398504" y="3176885"/>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9" name="Google Shape;220;p14">
            <a:extLst>
              <a:ext uri="{FF2B5EF4-FFF2-40B4-BE49-F238E27FC236}">
                <a16:creationId xmlns:a16="http://schemas.microsoft.com/office/drawing/2014/main" id="{44D05A68-519A-9C8A-7818-AD28284ED934}"/>
              </a:ext>
            </a:extLst>
          </p:cNvPr>
          <p:cNvSpPr/>
          <p:nvPr/>
        </p:nvSpPr>
        <p:spPr>
          <a:xfrm rot="13351726">
            <a:off x="8488107" y="460024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221;p14">
            <a:extLst>
              <a:ext uri="{FF2B5EF4-FFF2-40B4-BE49-F238E27FC236}">
                <a16:creationId xmlns:a16="http://schemas.microsoft.com/office/drawing/2014/main" id="{66679A4F-B629-3031-8B00-EF46C58BAF41}"/>
              </a:ext>
            </a:extLst>
          </p:cNvPr>
          <p:cNvSpPr/>
          <p:nvPr/>
        </p:nvSpPr>
        <p:spPr>
          <a:xfrm rot="11676914">
            <a:off x="8326566" y="-1908133"/>
            <a:ext cx="8537877" cy="496591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1" name="Immagine 70">
            <a:extLst>
              <a:ext uri="{FF2B5EF4-FFF2-40B4-BE49-F238E27FC236}">
                <a16:creationId xmlns:a16="http://schemas.microsoft.com/office/drawing/2014/main" id="{8F84AC55-BF9F-AC9E-F407-21480F7D9895}"/>
              </a:ext>
            </a:extLst>
          </p:cNvPr>
          <p:cNvPicPr>
            <a:picLocks noChangeAspect="1"/>
          </p:cNvPicPr>
          <p:nvPr/>
        </p:nvPicPr>
        <p:blipFill>
          <a:blip r:embed="rId3"/>
          <a:stretch>
            <a:fillRect/>
          </a:stretch>
        </p:blipFill>
        <p:spPr>
          <a:xfrm>
            <a:off x="9162717" y="271781"/>
            <a:ext cx="2781300" cy="1532462"/>
          </a:xfrm>
          <a:prstGeom prst="rect">
            <a:avLst/>
          </a:prstGeom>
        </p:spPr>
      </p:pic>
      <p:sp>
        <p:nvSpPr>
          <p:cNvPr id="72" name="Google Shape;32;p4">
            <a:extLst>
              <a:ext uri="{FF2B5EF4-FFF2-40B4-BE49-F238E27FC236}">
                <a16:creationId xmlns:a16="http://schemas.microsoft.com/office/drawing/2014/main" id="{EB732AFB-8A00-4BE9-E54E-C96AABDFBEA7}"/>
              </a:ext>
            </a:extLst>
          </p:cNvPr>
          <p:cNvSpPr/>
          <p:nvPr/>
        </p:nvSpPr>
        <p:spPr>
          <a:xfrm rot="5400000" flipH="1">
            <a:off x="104752" y="-150255"/>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32;p4">
            <a:extLst>
              <a:ext uri="{FF2B5EF4-FFF2-40B4-BE49-F238E27FC236}">
                <a16:creationId xmlns:a16="http://schemas.microsoft.com/office/drawing/2014/main" id="{42DA312A-916A-30C5-728A-6C70D58EABB2}"/>
              </a:ext>
            </a:extLst>
          </p:cNvPr>
          <p:cNvSpPr/>
          <p:nvPr/>
        </p:nvSpPr>
        <p:spPr>
          <a:xfrm rot="5400000" flipH="1">
            <a:off x="247968" y="485003"/>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205;p13">
            <a:extLst>
              <a:ext uri="{FF2B5EF4-FFF2-40B4-BE49-F238E27FC236}">
                <a16:creationId xmlns:a16="http://schemas.microsoft.com/office/drawing/2014/main" id="{52BF121A-79D6-DB0B-7589-87543B92C71B}"/>
              </a:ext>
            </a:extLst>
          </p:cNvPr>
          <p:cNvSpPr/>
          <p:nvPr/>
        </p:nvSpPr>
        <p:spPr>
          <a:xfrm rot="16200000">
            <a:off x="962197" y="-239910"/>
            <a:ext cx="602435" cy="581106"/>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Titolo 1">
            <a:extLst>
              <a:ext uri="{FF2B5EF4-FFF2-40B4-BE49-F238E27FC236}">
                <a16:creationId xmlns:a16="http://schemas.microsoft.com/office/drawing/2014/main" id="{D26CBBFA-3C22-5268-8702-AB862592A925}"/>
              </a:ext>
            </a:extLst>
          </p:cNvPr>
          <p:cNvSpPr txBox="1">
            <a:spLocks/>
          </p:cNvSpPr>
          <p:nvPr/>
        </p:nvSpPr>
        <p:spPr>
          <a:xfrm>
            <a:off x="959999" y="2717165"/>
            <a:ext cx="10272000" cy="2516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dirty="0">
                <a:latin typeface="Montserrat SemiBold" pitchFamily="2" charset="77"/>
                <a:cs typeface="Al Nile" pitchFamily="2" charset="-78"/>
              </a:rPr>
              <a:t>Machine Learning per la</a:t>
            </a:r>
            <a:br>
              <a:rPr lang="it-IT" b="1" dirty="0">
                <a:latin typeface="Montserrat SemiBold" pitchFamily="2" charset="77"/>
                <a:cs typeface="Al Nile" pitchFamily="2" charset="-78"/>
              </a:rPr>
            </a:br>
            <a:r>
              <a:rPr lang="it-IT" b="1" dirty="0">
                <a:latin typeface="Montserrat SemiBold" pitchFamily="2" charset="77"/>
                <a:cs typeface="Al Nile" pitchFamily="2" charset="-78"/>
              </a:rPr>
              <a:t>Predizione del Cancro mediante</a:t>
            </a:r>
            <a:br>
              <a:rPr lang="it-IT" b="1" dirty="0">
                <a:latin typeface="Montserrat SemiBold" pitchFamily="2" charset="77"/>
                <a:cs typeface="Al Nile" pitchFamily="2" charset="-78"/>
              </a:rPr>
            </a:br>
            <a:r>
              <a:rPr lang="it-IT" b="1" dirty="0">
                <a:latin typeface="Montserrat SemiBold" pitchFamily="2" charset="77"/>
                <a:cs typeface="Al Nile" pitchFamily="2" charset="-78"/>
              </a:rPr>
              <a:t>Analisi Genetica</a:t>
            </a:r>
          </a:p>
        </p:txBody>
      </p:sp>
      <p:sp>
        <p:nvSpPr>
          <p:cNvPr id="76" name="CasellaDiTesto 75">
            <a:extLst>
              <a:ext uri="{FF2B5EF4-FFF2-40B4-BE49-F238E27FC236}">
                <a16:creationId xmlns:a16="http://schemas.microsoft.com/office/drawing/2014/main" id="{8676E2DF-493F-0F03-84E0-68B6D7A64D46}"/>
              </a:ext>
            </a:extLst>
          </p:cNvPr>
          <p:cNvSpPr txBox="1"/>
          <p:nvPr/>
        </p:nvSpPr>
        <p:spPr>
          <a:xfrm>
            <a:off x="270525" y="5264142"/>
            <a:ext cx="2940228" cy="1261884"/>
          </a:xfrm>
          <a:prstGeom prst="rect">
            <a:avLst/>
          </a:prstGeom>
          <a:noFill/>
        </p:spPr>
        <p:txBody>
          <a:bodyPr wrap="none" rtlCol="0">
            <a:spAutoFit/>
          </a:bodyPr>
          <a:lstStyle/>
          <a:p>
            <a:pPr algn="ctr"/>
            <a:r>
              <a:rPr lang="it-IT" sz="2400" b="1" dirty="0">
                <a:solidFill>
                  <a:schemeClr val="bg1"/>
                </a:solidFill>
                <a:latin typeface="Montserrat Medium" pitchFamily="2" charset="77"/>
              </a:rPr>
              <a:t>Laureando</a:t>
            </a:r>
          </a:p>
          <a:p>
            <a:pPr algn="ctr"/>
            <a:r>
              <a:rPr lang="it-IT" sz="2800" dirty="0">
                <a:solidFill>
                  <a:schemeClr val="bg1"/>
                </a:solidFill>
                <a:latin typeface="Montserrat Medium" pitchFamily="2" charset="77"/>
              </a:rPr>
              <a:t>Diego</a:t>
            </a:r>
            <a:r>
              <a:rPr lang="it-IT" sz="2400" dirty="0">
                <a:solidFill>
                  <a:schemeClr val="bg1"/>
                </a:solidFill>
                <a:latin typeface="Montserrat Medium" pitchFamily="2" charset="77"/>
              </a:rPr>
              <a:t> </a:t>
            </a:r>
            <a:r>
              <a:rPr lang="it-IT" sz="2800" dirty="0">
                <a:solidFill>
                  <a:schemeClr val="bg1"/>
                </a:solidFill>
                <a:latin typeface="Montserrat Medium" pitchFamily="2" charset="77"/>
              </a:rPr>
              <a:t>Scirocco</a:t>
            </a:r>
            <a:endParaRPr lang="it-IT" sz="2400" dirty="0">
              <a:solidFill>
                <a:schemeClr val="bg1"/>
              </a:solidFill>
              <a:latin typeface="Montserrat Medium" pitchFamily="2" charset="77"/>
            </a:endParaRPr>
          </a:p>
          <a:p>
            <a:pPr algn="ctr"/>
            <a:r>
              <a:rPr lang="it-IT" sz="2400" dirty="0">
                <a:solidFill>
                  <a:schemeClr val="bg1"/>
                </a:solidFill>
                <a:latin typeface="Montserrat Medium" pitchFamily="2" charset="77"/>
              </a:rPr>
              <a:t>558658</a:t>
            </a:r>
          </a:p>
        </p:txBody>
      </p:sp>
      <p:sp>
        <p:nvSpPr>
          <p:cNvPr id="77" name="CasellaDiTesto 76">
            <a:extLst>
              <a:ext uri="{FF2B5EF4-FFF2-40B4-BE49-F238E27FC236}">
                <a16:creationId xmlns:a16="http://schemas.microsoft.com/office/drawing/2014/main" id="{36192BFA-17A0-B704-3DCB-AD2405E47BEB}"/>
              </a:ext>
            </a:extLst>
          </p:cNvPr>
          <p:cNvSpPr txBox="1"/>
          <p:nvPr/>
        </p:nvSpPr>
        <p:spPr>
          <a:xfrm>
            <a:off x="9154013" y="5202587"/>
            <a:ext cx="2853666" cy="1323439"/>
          </a:xfrm>
          <a:prstGeom prst="rect">
            <a:avLst/>
          </a:prstGeom>
          <a:noFill/>
        </p:spPr>
        <p:txBody>
          <a:bodyPr wrap="none" rtlCol="0">
            <a:spAutoFit/>
          </a:bodyPr>
          <a:lstStyle/>
          <a:p>
            <a:pPr algn="ctr"/>
            <a:r>
              <a:rPr lang="it-IT" sz="2400" b="1" dirty="0">
                <a:solidFill>
                  <a:schemeClr val="bg1"/>
                </a:solidFill>
                <a:latin typeface="Montserrat Medium" pitchFamily="2" charset="77"/>
              </a:rPr>
              <a:t>Relatore</a:t>
            </a:r>
          </a:p>
          <a:p>
            <a:pPr algn="ctr"/>
            <a:r>
              <a:rPr lang="it-IT" sz="2800" dirty="0">
                <a:solidFill>
                  <a:schemeClr val="bg1"/>
                </a:solidFill>
                <a:latin typeface="Montserrat Medium" pitchFamily="2" charset="77"/>
              </a:rPr>
              <a:t>Prof. Giuseppe</a:t>
            </a:r>
          </a:p>
          <a:p>
            <a:pPr algn="ctr"/>
            <a:r>
              <a:rPr lang="it-IT" sz="2800" dirty="0">
                <a:solidFill>
                  <a:schemeClr val="bg1"/>
                </a:solidFill>
                <a:latin typeface="Montserrat Medium" pitchFamily="2" charset="77"/>
              </a:rPr>
              <a:t> Sansonetti</a:t>
            </a:r>
            <a:endParaRPr lang="it-IT" sz="2400" dirty="0">
              <a:solidFill>
                <a:schemeClr val="bg1"/>
              </a:solidFill>
              <a:latin typeface="Montserrat Medium" pitchFamily="2" charset="77"/>
            </a:endParaRPr>
          </a:p>
        </p:txBody>
      </p:sp>
      <p:sp>
        <p:nvSpPr>
          <p:cNvPr id="78" name="CasellaDiTesto 77">
            <a:extLst>
              <a:ext uri="{FF2B5EF4-FFF2-40B4-BE49-F238E27FC236}">
                <a16:creationId xmlns:a16="http://schemas.microsoft.com/office/drawing/2014/main" id="{7681E1C2-29F2-2809-EE19-BA3B103C9E1E}"/>
              </a:ext>
            </a:extLst>
          </p:cNvPr>
          <p:cNvSpPr txBox="1"/>
          <p:nvPr/>
        </p:nvSpPr>
        <p:spPr>
          <a:xfrm>
            <a:off x="4912020" y="5571918"/>
            <a:ext cx="2367957" cy="646331"/>
          </a:xfrm>
          <a:prstGeom prst="rect">
            <a:avLst/>
          </a:prstGeom>
          <a:noFill/>
        </p:spPr>
        <p:txBody>
          <a:bodyPr wrap="none" rtlCol="0">
            <a:spAutoFit/>
          </a:bodyPr>
          <a:lstStyle/>
          <a:p>
            <a:pPr algn="ctr"/>
            <a:r>
              <a:rPr lang="it-IT" b="1" dirty="0">
                <a:latin typeface="Montserrat SemiBold" pitchFamily="2" charset="77"/>
              </a:rPr>
              <a:t>Anno Accademico</a:t>
            </a:r>
          </a:p>
          <a:p>
            <a:pPr algn="ctr"/>
            <a:r>
              <a:rPr lang="it-IT" b="1" dirty="0">
                <a:latin typeface="Montserrat SemiBold" pitchFamily="2" charset="77"/>
              </a:rPr>
              <a:t>2023-2024</a:t>
            </a:r>
          </a:p>
        </p:txBody>
      </p:sp>
    </p:spTree>
    <p:extLst>
      <p:ext uri="{BB962C8B-B14F-4D97-AF65-F5344CB8AC3E}">
        <p14:creationId xmlns:p14="http://schemas.microsoft.com/office/powerpoint/2010/main" val="299054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49;p28">
            <a:extLst>
              <a:ext uri="{FF2B5EF4-FFF2-40B4-BE49-F238E27FC236}">
                <a16:creationId xmlns:a16="http://schemas.microsoft.com/office/drawing/2014/main" id="{228D29C3-00F6-F1DF-607E-44888AFD677B}"/>
              </a:ext>
            </a:extLst>
          </p:cNvPr>
          <p:cNvGrpSpPr/>
          <p:nvPr/>
        </p:nvGrpSpPr>
        <p:grpSpPr>
          <a:xfrm rot="5400000">
            <a:off x="2544195" y="-1856423"/>
            <a:ext cx="652936" cy="4555379"/>
            <a:chOff x="7381272" y="3467185"/>
            <a:chExt cx="538134" cy="3754433"/>
          </a:xfrm>
        </p:grpSpPr>
        <p:sp>
          <p:nvSpPr>
            <p:cNvPr id="3" name="Google Shape;650;p28">
              <a:extLst>
                <a:ext uri="{FF2B5EF4-FFF2-40B4-BE49-F238E27FC236}">
                  <a16:creationId xmlns:a16="http://schemas.microsoft.com/office/drawing/2014/main" id="{62132F2E-DAE8-1299-16AA-5F14340BB80B}"/>
                </a:ext>
              </a:extLst>
            </p:cNvPr>
            <p:cNvSpPr/>
            <p:nvPr/>
          </p:nvSpPr>
          <p:spPr>
            <a:xfrm>
              <a:off x="7381272" y="4383356"/>
              <a:ext cx="376653" cy="376653"/>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 name="Google Shape;651;p28">
              <a:extLst>
                <a:ext uri="{FF2B5EF4-FFF2-40B4-BE49-F238E27FC236}">
                  <a16:creationId xmlns:a16="http://schemas.microsoft.com/office/drawing/2014/main" id="{1BCE8837-51CC-F465-5A85-8886E6549D4D}"/>
                </a:ext>
              </a:extLst>
            </p:cNvPr>
            <p:cNvSpPr/>
            <p:nvPr/>
          </p:nvSpPr>
          <p:spPr>
            <a:xfrm>
              <a:off x="7381274" y="6844965"/>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652;p28">
              <a:extLst>
                <a:ext uri="{FF2B5EF4-FFF2-40B4-BE49-F238E27FC236}">
                  <a16:creationId xmlns:a16="http://schemas.microsoft.com/office/drawing/2014/main" id="{3A52EFC8-861C-3002-CDA7-389A67F1ACDF}"/>
                </a:ext>
              </a:extLst>
            </p:cNvPr>
            <p:cNvSpPr/>
            <p:nvPr/>
          </p:nvSpPr>
          <p:spPr>
            <a:xfrm>
              <a:off x="7542753" y="3467185"/>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653;p28">
              <a:extLst>
                <a:ext uri="{FF2B5EF4-FFF2-40B4-BE49-F238E27FC236}">
                  <a16:creationId xmlns:a16="http://schemas.microsoft.com/office/drawing/2014/main" id="{85ED2E28-9459-4341-75B4-E94AD9B121BE}"/>
                </a:ext>
              </a:extLst>
            </p:cNvPr>
            <p:cNvSpPr/>
            <p:nvPr/>
          </p:nvSpPr>
          <p:spPr>
            <a:xfrm>
              <a:off x="7381277" y="6064398"/>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 name="Google Shape;654;p28">
            <a:extLst>
              <a:ext uri="{FF2B5EF4-FFF2-40B4-BE49-F238E27FC236}">
                <a16:creationId xmlns:a16="http://schemas.microsoft.com/office/drawing/2014/main" id="{075141D2-981B-DEAC-472A-4A0F5C0395B6}"/>
              </a:ext>
            </a:extLst>
          </p:cNvPr>
          <p:cNvGrpSpPr/>
          <p:nvPr/>
        </p:nvGrpSpPr>
        <p:grpSpPr>
          <a:xfrm rot="5400000">
            <a:off x="9253874" y="5802911"/>
            <a:ext cx="753549" cy="1631301"/>
            <a:chOff x="7023639" y="-1638019"/>
            <a:chExt cx="621056" cy="1344478"/>
          </a:xfrm>
        </p:grpSpPr>
        <p:sp>
          <p:nvSpPr>
            <p:cNvPr id="8" name="Google Shape;655;p28">
              <a:extLst>
                <a:ext uri="{FF2B5EF4-FFF2-40B4-BE49-F238E27FC236}">
                  <a16:creationId xmlns:a16="http://schemas.microsoft.com/office/drawing/2014/main" id="{70C9762D-3E96-71AA-6429-1866BE506047}"/>
                </a:ext>
              </a:extLst>
            </p:cNvPr>
            <p:cNvSpPr/>
            <p:nvPr/>
          </p:nvSpPr>
          <p:spPr>
            <a:xfrm>
              <a:off x="7023639" y="-1060354"/>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656;p28">
              <a:extLst>
                <a:ext uri="{FF2B5EF4-FFF2-40B4-BE49-F238E27FC236}">
                  <a16:creationId xmlns:a16="http://schemas.microsoft.com/office/drawing/2014/main" id="{36303F33-5E8C-26D5-7F7D-39E465F8E67F}"/>
                </a:ext>
              </a:extLst>
            </p:cNvPr>
            <p:cNvSpPr/>
            <p:nvPr/>
          </p:nvSpPr>
          <p:spPr>
            <a:xfrm>
              <a:off x="7268042" y="-670194"/>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657;p28">
              <a:extLst>
                <a:ext uri="{FF2B5EF4-FFF2-40B4-BE49-F238E27FC236}">
                  <a16:creationId xmlns:a16="http://schemas.microsoft.com/office/drawing/2014/main" id="{F93D79D6-9B90-B944-62D2-1C6BD4BE503B}"/>
                </a:ext>
              </a:extLst>
            </p:cNvPr>
            <p:cNvSpPr/>
            <p:nvPr/>
          </p:nvSpPr>
          <p:spPr>
            <a:xfrm>
              <a:off x="7268042" y="-1638019"/>
              <a:ext cx="150287" cy="148565"/>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658;p28">
            <a:extLst>
              <a:ext uri="{FF2B5EF4-FFF2-40B4-BE49-F238E27FC236}">
                <a16:creationId xmlns:a16="http://schemas.microsoft.com/office/drawing/2014/main" id="{399D4D15-D4AE-D331-8299-1033CDC4F117}"/>
              </a:ext>
            </a:extLst>
          </p:cNvPr>
          <p:cNvSpPr/>
          <p:nvPr/>
        </p:nvSpPr>
        <p:spPr>
          <a:xfrm rot="-5400187">
            <a:off x="8323631" y="2391067"/>
            <a:ext cx="7356000" cy="2338000"/>
          </a:xfrm>
          <a:prstGeom prst="doubleWave">
            <a:avLst>
              <a:gd name="adj1" fmla="val 3766"/>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05;p43">
            <a:extLst>
              <a:ext uri="{FF2B5EF4-FFF2-40B4-BE49-F238E27FC236}">
                <a16:creationId xmlns:a16="http://schemas.microsoft.com/office/drawing/2014/main" id="{ABADD34E-4FC1-0899-0F65-CDAF0FD0A4F6}"/>
              </a:ext>
            </a:extLst>
          </p:cNvPr>
          <p:cNvSpPr txBox="1">
            <a:spLocks noGrp="1"/>
          </p:cNvSpPr>
          <p:nvPr/>
        </p:nvSpPr>
        <p:spPr>
          <a:xfrm>
            <a:off x="775606" y="747735"/>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FEATURE </a:t>
            </a:r>
            <a:r>
              <a:rPr lang="en" b="1" dirty="0">
                <a:latin typeface="Montserrat" pitchFamily="2" charset="77"/>
              </a:rPr>
              <a:t>ENGINEERING</a:t>
            </a:r>
            <a:endParaRPr b="1" dirty="0">
              <a:latin typeface="Montserrat" pitchFamily="2" charset="77"/>
              <a:ea typeface="Montserrat Medium"/>
              <a:cs typeface="Montserrat Medium"/>
              <a:sym typeface="Montserrat Medium"/>
            </a:endParaRPr>
          </a:p>
        </p:txBody>
      </p:sp>
      <p:pic>
        <p:nvPicPr>
          <p:cNvPr id="16" name="Elemento grafico 15">
            <a:extLst>
              <a:ext uri="{FF2B5EF4-FFF2-40B4-BE49-F238E27FC236}">
                <a16:creationId xmlns:a16="http://schemas.microsoft.com/office/drawing/2014/main" id="{319B7AA7-3F26-8FFE-3AAF-138213F400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76" y="2342177"/>
            <a:ext cx="9259497" cy="3768088"/>
          </a:xfrm>
          <a:prstGeom prst="rect">
            <a:avLst/>
          </a:prstGeom>
        </p:spPr>
      </p:pic>
      <p:sp>
        <p:nvSpPr>
          <p:cNvPr id="21" name="CasellaDiTesto 20">
            <a:extLst>
              <a:ext uri="{FF2B5EF4-FFF2-40B4-BE49-F238E27FC236}">
                <a16:creationId xmlns:a16="http://schemas.microsoft.com/office/drawing/2014/main" id="{DDEF44D0-CDA6-0EAB-6E09-8155118C90BA}"/>
              </a:ext>
            </a:extLst>
          </p:cNvPr>
          <p:cNvSpPr txBox="1"/>
          <p:nvPr/>
        </p:nvSpPr>
        <p:spPr>
          <a:xfrm>
            <a:off x="1632223" y="2411446"/>
            <a:ext cx="729687" cy="369332"/>
          </a:xfrm>
          <a:prstGeom prst="rect">
            <a:avLst/>
          </a:prstGeom>
          <a:noFill/>
        </p:spPr>
        <p:txBody>
          <a:bodyPr wrap="none" rtlCol="0">
            <a:spAutoFit/>
          </a:bodyPr>
          <a:lstStyle/>
          <a:p>
            <a:r>
              <a:rPr lang="it-IT" dirty="0">
                <a:latin typeface="Montserrat" pitchFamily="2" charset="77"/>
              </a:rPr>
              <a:t>‘text’</a:t>
            </a:r>
          </a:p>
        </p:txBody>
      </p:sp>
      <p:sp>
        <p:nvSpPr>
          <p:cNvPr id="22" name="CasellaDiTesto 21">
            <a:extLst>
              <a:ext uri="{FF2B5EF4-FFF2-40B4-BE49-F238E27FC236}">
                <a16:creationId xmlns:a16="http://schemas.microsoft.com/office/drawing/2014/main" id="{C9762986-2ED8-5387-9B81-0E5409AB46E7}"/>
              </a:ext>
            </a:extLst>
          </p:cNvPr>
          <p:cNvSpPr txBox="1"/>
          <p:nvPr/>
        </p:nvSpPr>
        <p:spPr>
          <a:xfrm>
            <a:off x="1638169" y="4946904"/>
            <a:ext cx="1941557" cy="369332"/>
          </a:xfrm>
          <a:prstGeom prst="rect">
            <a:avLst/>
          </a:prstGeom>
          <a:noFill/>
        </p:spPr>
        <p:txBody>
          <a:bodyPr wrap="none" rtlCol="0">
            <a:spAutoFit/>
          </a:bodyPr>
          <a:lstStyle/>
          <a:p>
            <a:r>
              <a:rPr lang="it-IT" dirty="0">
                <a:latin typeface="Montserrat" pitchFamily="2" charset="77"/>
              </a:rPr>
              <a:t>‘Gene’, ‘Variant’</a:t>
            </a:r>
          </a:p>
        </p:txBody>
      </p:sp>
    </p:spTree>
    <p:extLst>
      <p:ext uri="{BB962C8B-B14F-4D97-AF65-F5344CB8AC3E}">
        <p14:creationId xmlns:p14="http://schemas.microsoft.com/office/powerpoint/2010/main" val="234662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17">
            <a:extLst>
              <a:ext uri="{FF2B5EF4-FFF2-40B4-BE49-F238E27FC236}">
                <a16:creationId xmlns:a16="http://schemas.microsoft.com/office/drawing/2014/main" id="{25E46758-5A7E-E823-96B9-34722ED27B6D}"/>
              </a:ext>
            </a:extLst>
          </p:cNvPr>
          <p:cNvSpPr/>
          <p:nvPr/>
        </p:nvSpPr>
        <p:spPr>
          <a:xfrm rot="-8099888">
            <a:off x="6628308" y="-3984615"/>
            <a:ext cx="11127393" cy="6533883"/>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91;p17">
            <a:extLst>
              <a:ext uri="{FF2B5EF4-FFF2-40B4-BE49-F238E27FC236}">
                <a16:creationId xmlns:a16="http://schemas.microsoft.com/office/drawing/2014/main" id="{CA35F5B7-D4D4-5B74-88B3-B642E90309E5}"/>
              </a:ext>
            </a:extLst>
          </p:cNvPr>
          <p:cNvSpPr/>
          <p:nvPr/>
        </p:nvSpPr>
        <p:spPr>
          <a:xfrm rot="-3733031">
            <a:off x="-7401160" y="3265732"/>
            <a:ext cx="11127341" cy="2580712"/>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 name="Google Shape;292;p17">
            <a:extLst>
              <a:ext uri="{FF2B5EF4-FFF2-40B4-BE49-F238E27FC236}">
                <a16:creationId xmlns:a16="http://schemas.microsoft.com/office/drawing/2014/main" id="{F0E8E60F-59B8-634D-5F57-B5567F063DD2}"/>
              </a:ext>
            </a:extLst>
          </p:cNvPr>
          <p:cNvGrpSpPr/>
          <p:nvPr/>
        </p:nvGrpSpPr>
        <p:grpSpPr>
          <a:xfrm>
            <a:off x="4979510" y="-268689"/>
            <a:ext cx="4188265" cy="982024"/>
            <a:chOff x="3734632" y="-201517"/>
            <a:chExt cx="3141199" cy="736518"/>
          </a:xfrm>
        </p:grpSpPr>
        <p:sp>
          <p:nvSpPr>
            <p:cNvPr id="5" name="Google Shape;293;p17">
              <a:extLst>
                <a:ext uri="{FF2B5EF4-FFF2-40B4-BE49-F238E27FC236}">
                  <a16:creationId xmlns:a16="http://schemas.microsoft.com/office/drawing/2014/main" id="{E4452AD1-A42F-315E-4D84-BDE16BB4DBBA}"/>
                </a:ext>
              </a:extLst>
            </p:cNvPr>
            <p:cNvSpPr/>
            <p:nvPr/>
          </p:nvSpPr>
          <p:spPr>
            <a:xfrm>
              <a:off x="6499178" y="27798"/>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294;p17">
              <a:extLst>
                <a:ext uri="{FF2B5EF4-FFF2-40B4-BE49-F238E27FC236}">
                  <a16:creationId xmlns:a16="http://schemas.microsoft.com/office/drawing/2014/main" id="{1B72B30A-96C9-5AD0-6BC4-F7128F7951B9}"/>
                </a:ext>
              </a:extLst>
            </p:cNvPr>
            <p:cNvSpPr/>
            <p:nvPr/>
          </p:nvSpPr>
          <p:spPr>
            <a:xfrm>
              <a:off x="5756610" y="308340"/>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295;p17">
              <a:extLst>
                <a:ext uri="{FF2B5EF4-FFF2-40B4-BE49-F238E27FC236}">
                  <a16:creationId xmlns:a16="http://schemas.microsoft.com/office/drawing/2014/main" id="{20FD87DF-E2BE-1B57-CCD6-BE3B845949B6}"/>
                </a:ext>
              </a:extLst>
            </p:cNvPr>
            <p:cNvSpPr/>
            <p:nvPr/>
          </p:nvSpPr>
          <p:spPr>
            <a:xfrm>
              <a:off x="4483814" y="78287"/>
              <a:ext cx="226661" cy="226661"/>
            </a:xfrm>
            <a:custGeom>
              <a:avLst/>
              <a:gdLst/>
              <a:ahLst/>
              <a:cxnLst/>
              <a:rect l="l" t="t" r="r" b="b"/>
              <a:pathLst>
                <a:path w="4606" h="4606" extrusionOk="0">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296;p17">
              <a:extLst>
                <a:ext uri="{FF2B5EF4-FFF2-40B4-BE49-F238E27FC236}">
                  <a16:creationId xmlns:a16="http://schemas.microsoft.com/office/drawing/2014/main" id="{24023FDD-C97A-CB8F-1D4E-EDD93A9F19AE}"/>
                </a:ext>
              </a:extLst>
            </p:cNvPr>
            <p:cNvSpPr/>
            <p:nvPr/>
          </p:nvSpPr>
          <p:spPr>
            <a:xfrm>
              <a:off x="3734632" y="117747"/>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97;p17">
              <a:extLst>
                <a:ext uri="{FF2B5EF4-FFF2-40B4-BE49-F238E27FC236}">
                  <a16:creationId xmlns:a16="http://schemas.microsoft.com/office/drawing/2014/main" id="{16B36976-83E5-4B1C-2A4E-5B944994FA1D}"/>
                </a:ext>
              </a:extLst>
            </p:cNvPr>
            <p:cNvSpPr/>
            <p:nvPr/>
          </p:nvSpPr>
          <p:spPr>
            <a:xfrm>
              <a:off x="6688732" y="-201517"/>
              <a:ext cx="150287" cy="148614"/>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98;p17">
              <a:extLst>
                <a:ext uri="{FF2B5EF4-FFF2-40B4-BE49-F238E27FC236}">
                  <a16:creationId xmlns:a16="http://schemas.microsoft.com/office/drawing/2014/main" id="{43616672-B532-6359-CAFA-D6096B0F221B}"/>
                </a:ext>
              </a:extLst>
            </p:cNvPr>
            <p:cNvSpPr/>
            <p:nvPr/>
          </p:nvSpPr>
          <p:spPr>
            <a:xfrm>
              <a:off x="5671232" y="20909"/>
              <a:ext cx="150238" cy="148614"/>
            </a:xfrm>
            <a:custGeom>
              <a:avLst/>
              <a:gdLst/>
              <a:ahLst/>
              <a:cxnLst/>
              <a:rect l="l" t="t" r="r" b="b"/>
              <a:pathLst>
                <a:path w="3053" h="3020" extrusionOk="0">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 name="Google Shape;299;p17">
            <a:extLst>
              <a:ext uri="{FF2B5EF4-FFF2-40B4-BE49-F238E27FC236}">
                <a16:creationId xmlns:a16="http://schemas.microsoft.com/office/drawing/2014/main" id="{9CD0C900-2E81-8079-409B-8513A4D48816}"/>
              </a:ext>
            </a:extLst>
          </p:cNvPr>
          <p:cNvGrpSpPr/>
          <p:nvPr/>
        </p:nvGrpSpPr>
        <p:grpSpPr>
          <a:xfrm>
            <a:off x="153405" y="3800239"/>
            <a:ext cx="502204" cy="1035171"/>
            <a:chOff x="115053" y="2850179"/>
            <a:chExt cx="376653" cy="776378"/>
          </a:xfrm>
        </p:grpSpPr>
        <p:sp>
          <p:nvSpPr>
            <p:cNvPr id="12" name="Google Shape;300;p17">
              <a:extLst>
                <a:ext uri="{FF2B5EF4-FFF2-40B4-BE49-F238E27FC236}">
                  <a16:creationId xmlns:a16="http://schemas.microsoft.com/office/drawing/2014/main" id="{F6E32620-3CBF-8574-8351-24A791FAC3D6}"/>
                </a:ext>
              </a:extLst>
            </p:cNvPr>
            <p:cNvSpPr/>
            <p:nvPr/>
          </p:nvSpPr>
          <p:spPr>
            <a:xfrm>
              <a:off x="115053" y="2850179"/>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301;p17">
              <a:extLst>
                <a:ext uri="{FF2B5EF4-FFF2-40B4-BE49-F238E27FC236}">
                  <a16:creationId xmlns:a16="http://schemas.microsoft.com/office/drawing/2014/main" id="{246EDC81-C2A6-33CC-5F77-305AB778A67A}"/>
                </a:ext>
              </a:extLst>
            </p:cNvPr>
            <p:cNvSpPr/>
            <p:nvPr/>
          </p:nvSpPr>
          <p:spPr>
            <a:xfrm>
              <a:off x="271332" y="3477992"/>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302;p17">
            <a:extLst>
              <a:ext uri="{FF2B5EF4-FFF2-40B4-BE49-F238E27FC236}">
                <a16:creationId xmlns:a16="http://schemas.microsoft.com/office/drawing/2014/main" id="{747EA2C5-7D12-5A63-E63C-9718EF3B1D7E}"/>
              </a:ext>
            </a:extLst>
          </p:cNvPr>
          <p:cNvGrpSpPr/>
          <p:nvPr/>
        </p:nvGrpSpPr>
        <p:grpSpPr>
          <a:xfrm>
            <a:off x="3014573" y="3011727"/>
            <a:ext cx="9388417" cy="3958956"/>
            <a:chOff x="4710633" y="3026707"/>
            <a:chExt cx="4686710" cy="1976316"/>
          </a:xfrm>
        </p:grpSpPr>
        <p:sp>
          <p:nvSpPr>
            <p:cNvPr id="15" name="Google Shape;303;p17">
              <a:extLst>
                <a:ext uri="{FF2B5EF4-FFF2-40B4-BE49-F238E27FC236}">
                  <a16:creationId xmlns:a16="http://schemas.microsoft.com/office/drawing/2014/main" id="{E54EADDC-19B1-9ADC-8171-32BB7682CF3B}"/>
                </a:ext>
              </a:extLst>
            </p:cNvPr>
            <p:cNvSpPr/>
            <p:nvPr/>
          </p:nvSpPr>
          <p:spPr>
            <a:xfrm>
              <a:off x="5110113" y="4834831"/>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304;p17">
              <a:extLst>
                <a:ext uri="{FF2B5EF4-FFF2-40B4-BE49-F238E27FC236}">
                  <a16:creationId xmlns:a16="http://schemas.microsoft.com/office/drawing/2014/main" id="{C1D06859-FC69-C9D1-FC45-7B5AA2B5F515}"/>
                </a:ext>
              </a:extLst>
            </p:cNvPr>
            <p:cNvSpPr/>
            <p:nvPr/>
          </p:nvSpPr>
          <p:spPr>
            <a:xfrm>
              <a:off x="8936913" y="4484012"/>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305;p17">
              <a:extLst>
                <a:ext uri="{FF2B5EF4-FFF2-40B4-BE49-F238E27FC236}">
                  <a16:creationId xmlns:a16="http://schemas.microsoft.com/office/drawing/2014/main" id="{D947AEF6-0396-F73B-DCD9-AF3170CA77A8}"/>
                </a:ext>
              </a:extLst>
            </p:cNvPr>
            <p:cNvSpPr/>
            <p:nvPr/>
          </p:nvSpPr>
          <p:spPr>
            <a:xfrm>
              <a:off x="9006814" y="3574307"/>
              <a:ext cx="40549" cy="40598"/>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306;p17">
              <a:extLst>
                <a:ext uri="{FF2B5EF4-FFF2-40B4-BE49-F238E27FC236}">
                  <a16:creationId xmlns:a16="http://schemas.microsoft.com/office/drawing/2014/main" id="{31A27B97-368B-5E60-A365-E810184F073B}"/>
                </a:ext>
              </a:extLst>
            </p:cNvPr>
            <p:cNvSpPr/>
            <p:nvPr/>
          </p:nvSpPr>
          <p:spPr>
            <a:xfrm>
              <a:off x="8888097" y="4242592"/>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307;p17">
              <a:extLst>
                <a:ext uri="{FF2B5EF4-FFF2-40B4-BE49-F238E27FC236}">
                  <a16:creationId xmlns:a16="http://schemas.microsoft.com/office/drawing/2014/main" id="{2956DC88-20F7-FFF4-2CCA-4D2E22F174B0}"/>
                </a:ext>
              </a:extLst>
            </p:cNvPr>
            <p:cNvSpPr/>
            <p:nvPr/>
          </p:nvSpPr>
          <p:spPr>
            <a:xfrm>
              <a:off x="9054941" y="4239124"/>
              <a:ext cx="40352" cy="40303"/>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308;p17">
              <a:extLst>
                <a:ext uri="{FF2B5EF4-FFF2-40B4-BE49-F238E27FC236}">
                  <a16:creationId xmlns:a16="http://schemas.microsoft.com/office/drawing/2014/main" id="{9AA1261F-6490-505E-A9CB-76CDE9C982CC}"/>
                </a:ext>
              </a:extLst>
            </p:cNvPr>
            <p:cNvSpPr/>
            <p:nvPr/>
          </p:nvSpPr>
          <p:spPr>
            <a:xfrm>
              <a:off x="9213296" y="3459502"/>
              <a:ext cx="40303" cy="40598"/>
            </a:xfrm>
            <a:custGeom>
              <a:avLst/>
              <a:gdLst/>
              <a:ahLst/>
              <a:cxnLst/>
              <a:rect l="l" t="t" r="r" b="b"/>
              <a:pathLst>
                <a:path w="819" h="825" extrusionOk="0">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309;p17">
              <a:extLst>
                <a:ext uri="{FF2B5EF4-FFF2-40B4-BE49-F238E27FC236}">
                  <a16:creationId xmlns:a16="http://schemas.microsoft.com/office/drawing/2014/main" id="{539CE41A-98DB-F254-F2D7-2A0310521CB2}"/>
                </a:ext>
              </a:extLst>
            </p:cNvPr>
            <p:cNvSpPr/>
            <p:nvPr/>
          </p:nvSpPr>
          <p:spPr>
            <a:xfrm>
              <a:off x="8939693" y="3247164"/>
              <a:ext cx="44486" cy="39073"/>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310;p17">
              <a:extLst>
                <a:ext uri="{FF2B5EF4-FFF2-40B4-BE49-F238E27FC236}">
                  <a16:creationId xmlns:a16="http://schemas.microsoft.com/office/drawing/2014/main" id="{0140CF55-95A7-C131-CC41-21AF21C76840}"/>
                </a:ext>
              </a:extLst>
            </p:cNvPr>
            <p:cNvSpPr/>
            <p:nvPr/>
          </p:nvSpPr>
          <p:spPr>
            <a:xfrm>
              <a:off x="8855200" y="3155389"/>
              <a:ext cx="213719" cy="222478"/>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311;p17">
              <a:extLst>
                <a:ext uri="{FF2B5EF4-FFF2-40B4-BE49-F238E27FC236}">
                  <a16:creationId xmlns:a16="http://schemas.microsoft.com/office/drawing/2014/main" id="{35F0B41F-A9B7-C043-4AE0-CDAB5F749778}"/>
                </a:ext>
              </a:extLst>
            </p:cNvPr>
            <p:cNvSpPr/>
            <p:nvPr/>
          </p:nvSpPr>
          <p:spPr>
            <a:xfrm>
              <a:off x="4770816" y="4784244"/>
              <a:ext cx="30363" cy="26918"/>
            </a:xfrm>
            <a:custGeom>
              <a:avLst/>
              <a:gdLst/>
              <a:ahLst/>
              <a:cxnLst/>
              <a:rect l="l" t="t" r="r" b="b"/>
              <a:pathLst>
                <a:path w="617" h="547" extrusionOk="0">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312;p17">
              <a:extLst>
                <a:ext uri="{FF2B5EF4-FFF2-40B4-BE49-F238E27FC236}">
                  <a16:creationId xmlns:a16="http://schemas.microsoft.com/office/drawing/2014/main" id="{296282EA-4D48-7312-EC34-C1514079F074}"/>
                </a:ext>
              </a:extLst>
            </p:cNvPr>
            <p:cNvSpPr/>
            <p:nvPr/>
          </p:nvSpPr>
          <p:spPr>
            <a:xfrm>
              <a:off x="4710633" y="4721600"/>
              <a:ext cx="150730" cy="152207"/>
            </a:xfrm>
            <a:custGeom>
              <a:avLst/>
              <a:gdLst/>
              <a:ahLst/>
              <a:cxnLst/>
              <a:rect l="l" t="t" r="r" b="b"/>
              <a:pathLst>
                <a:path w="3063" h="3093" extrusionOk="0">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313;p17">
              <a:extLst>
                <a:ext uri="{FF2B5EF4-FFF2-40B4-BE49-F238E27FC236}">
                  <a16:creationId xmlns:a16="http://schemas.microsoft.com/office/drawing/2014/main" id="{3CFEF0AC-197A-7CF2-DB1B-A72650CDB5EE}"/>
                </a:ext>
              </a:extLst>
            </p:cNvPr>
            <p:cNvSpPr/>
            <p:nvPr/>
          </p:nvSpPr>
          <p:spPr>
            <a:xfrm>
              <a:off x="5723064" y="4819527"/>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314;p17">
              <a:extLst>
                <a:ext uri="{FF2B5EF4-FFF2-40B4-BE49-F238E27FC236}">
                  <a16:creationId xmlns:a16="http://schemas.microsoft.com/office/drawing/2014/main" id="{2F748FA3-A994-5B3E-AD08-7917B3B7F91A}"/>
                </a:ext>
              </a:extLst>
            </p:cNvPr>
            <p:cNvSpPr/>
            <p:nvPr/>
          </p:nvSpPr>
          <p:spPr>
            <a:xfrm>
              <a:off x="5601763" y="4699111"/>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315;p17">
              <a:extLst>
                <a:ext uri="{FF2B5EF4-FFF2-40B4-BE49-F238E27FC236}">
                  <a16:creationId xmlns:a16="http://schemas.microsoft.com/office/drawing/2014/main" id="{D5B8EFA3-E62E-D487-152E-813EC8D67EF6}"/>
                </a:ext>
              </a:extLst>
            </p:cNvPr>
            <p:cNvSpPr/>
            <p:nvPr/>
          </p:nvSpPr>
          <p:spPr>
            <a:xfrm>
              <a:off x="9216298" y="4020980"/>
              <a:ext cx="59741" cy="52753"/>
            </a:xfrm>
            <a:custGeom>
              <a:avLst/>
              <a:gdLst/>
              <a:ahLst/>
              <a:cxnLst/>
              <a:rect l="l" t="t" r="r" b="b"/>
              <a:pathLst>
                <a:path w="1214" h="1072" extrusionOk="0">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316;p17">
              <a:extLst>
                <a:ext uri="{FF2B5EF4-FFF2-40B4-BE49-F238E27FC236}">
                  <a16:creationId xmlns:a16="http://schemas.microsoft.com/office/drawing/2014/main" id="{9949FA40-85C7-A588-785B-E043A6023CFF}"/>
                </a:ext>
              </a:extLst>
            </p:cNvPr>
            <p:cNvSpPr/>
            <p:nvPr/>
          </p:nvSpPr>
          <p:spPr>
            <a:xfrm>
              <a:off x="9095243" y="3908192"/>
              <a:ext cx="302100" cy="278332"/>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317;p17">
              <a:extLst>
                <a:ext uri="{FF2B5EF4-FFF2-40B4-BE49-F238E27FC236}">
                  <a16:creationId xmlns:a16="http://schemas.microsoft.com/office/drawing/2014/main" id="{24863904-9F5E-33C4-3AB3-F2723DDB981E}"/>
                </a:ext>
              </a:extLst>
            </p:cNvPr>
            <p:cNvSpPr/>
            <p:nvPr/>
          </p:nvSpPr>
          <p:spPr>
            <a:xfrm>
              <a:off x="7019475" y="4696990"/>
              <a:ext cx="304167" cy="298360"/>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18;p17">
              <a:extLst>
                <a:ext uri="{FF2B5EF4-FFF2-40B4-BE49-F238E27FC236}">
                  <a16:creationId xmlns:a16="http://schemas.microsoft.com/office/drawing/2014/main" id="{5EB32604-A811-A5FE-E4FD-52C2783132B6}"/>
                </a:ext>
              </a:extLst>
            </p:cNvPr>
            <p:cNvSpPr/>
            <p:nvPr/>
          </p:nvSpPr>
          <p:spPr>
            <a:xfrm>
              <a:off x="8928104" y="4609201"/>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9;p17">
              <a:extLst>
                <a:ext uri="{FF2B5EF4-FFF2-40B4-BE49-F238E27FC236}">
                  <a16:creationId xmlns:a16="http://schemas.microsoft.com/office/drawing/2014/main" id="{E5F28821-E187-5383-5B9F-5B824B3FB31F}"/>
                </a:ext>
              </a:extLst>
            </p:cNvPr>
            <p:cNvSpPr/>
            <p:nvPr/>
          </p:nvSpPr>
          <p:spPr>
            <a:xfrm>
              <a:off x="6452148" y="4802402"/>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0;p17">
              <a:extLst>
                <a:ext uri="{FF2B5EF4-FFF2-40B4-BE49-F238E27FC236}">
                  <a16:creationId xmlns:a16="http://schemas.microsoft.com/office/drawing/2014/main" id="{4C6C2D87-4F70-2DAE-C66D-CC23A275C956}"/>
                </a:ext>
              </a:extLst>
            </p:cNvPr>
            <p:cNvSpPr/>
            <p:nvPr/>
          </p:nvSpPr>
          <p:spPr>
            <a:xfrm>
              <a:off x="9165612" y="3026707"/>
              <a:ext cx="23621" cy="23621"/>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21;p17">
              <a:extLst>
                <a:ext uri="{FF2B5EF4-FFF2-40B4-BE49-F238E27FC236}">
                  <a16:creationId xmlns:a16="http://schemas.microsoft.com/office/drawing/2014/main" id="{477A3932-D122-C650-81F9-65D0033CBE14}"/>
                </a:ext>
              </a:extLst>
            </p:cNvPr>
            <p:cNvSpPr/>
            <p:nvPr/>
          </p:nvSpPr>
          <p:spPr>
            <a:xfrm>
              <a:off x="7401634" y="4979353"/>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22;p17">
              <a:extLst>
                <a:ext uri="{FF2B5EF4-FFF2-40B4-BE49-F238E27FC236}">
                  <a16:creationId xmlns:a16="http://schemas.microsoft.com/office/drawing/2014/main" id="{F3988AEA-6E95-1679-161E-C86DD9B4F782}"/>
                </a:ext>
              </a:extLst>
            </p:cNvPr>
            <p:cNvSpPr/>
            <p:nvPr/>
          </p:nvSpPr>
          <p:spPr>
            <a:xfrm>
              <a:off x="8972072" y="4003461"/>
              <a:ext cx="23670" cy="23670"/>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23;p17">
              <a:extLst>
                <a:ext uri="{FF2B5EF4-FFF2-40B4-BE49-F238E27FC236}">
                  <a16:creationId xmlns:a16="http://schemas.microsoft.com/office/drawing/2014/main" id="{16D0AAF4-B453-2ED9-7C0C-4D90C49C3252}"/>
                </a:ext>
              </a:extLst>
            </p:cNvPr>
            <p:cNvSpPr/>
            <p:nvPr/>
          </p:nvSpPr>
          <p:spPr>
            <a:xfrm>
              <a:off x="9134807" y="3665984"/>
              <a:ext cx="23424" cy="23670"/>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2179;p60">
            <a:extLst>
              <a:ext uri="{FF2B5EF4-FFF2-40B4-BE49-F238E27FC236}">
                <a16:creationId xmlns:a16="http://schemas.microsoft.com/office/drawing/2014/main" id="{869AB2AE-D9FD-3311-07D6-1E4FB663F416}"/>
              </a:ext>
            </a:extLst>
          </p:cNvPr>
          <p:cNvSpPr txBox="1">
            <a:spLocks noGrp="1"/>
          </p:cNvSpPr>
          <p:nvPr/>
        </p:nvSpPr>
        <p:spPr>
          <a:xfrm>
            <a:off x="911548" y="701470"/>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b="1" dirty="0">
                <a:latin typeface="Montserrat" pitchFamily="2" charset="77"/>
              </a:rPr>
              <a:t>BILANCIAMENTO </a:t>
            </a:r>
            <a:r>
              <a:rPr lang="en" dirty="0">
                <a:latin typeface="Montserrat" pitchFamily="2" charset="77"/>
              </a:rPr>
              <a:t>DEL DATASET</a:t>
            </a:r>
            <a:endParaRPr dirty="0">
              <a:latin typeface="Montserrat" pitchFamily="2" charset="77"/>
            </a:endParaRPr>
          </a:p>
        </p:txBody>
      </p:sp>
      <p:sp>
        <p:nvSpPr>
          <p:cNvPr id="37" name="Google Shape;2185;p60">
            <a:extLst>
              <a:ext uri="{FF2B5EF4-FFF2-40B4-BE49-F238E27FC236}">
                <a16:creationId xmlns:a16="http://schemas.microsoft.com/office/drawing/2014/main" id="{C5FEBEBE-5236-BEF3-F29C-C4F56A0FB391}"/>
              </a:ext>
            </a:extLst>
          </p:cNvPr>
          <p:cNvSpPr/>
          <p:nvPr/>
        </p:nvSpPr>
        <p:spPr>
          <a:xfrm>
            <a:off x="1495948" y="5895008"/>
            <a:ext cx="3380131" cy="555200"/>
          </a:xfrm>
          <a:prstGeom prst="rect">
            <a:avLst/>
          </a:prstGeom>
          <a:solidFill>
            <a:schemeClr val="accent6"/>
          </a:solidFill>
          <a:ln>
            <a:solidFill>
              <a:schemeClr val="accent6"/>
            </a:solid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4000" b="1" dirty="0">
                <a:solidFill>
                  <a:schemeClr val="lt1"/>
                </a:solidFill>
                <a:latin typeface="Montserrat"/>
                <a:ea typeface="Montserrat"/>
                <a:cs typeface="Montserrat"/>
                <a:sym typeface="Montserrat"/>
              </a:rPr>
              <a:t>ORIGINALE</a:t>
            </a:r>
            <a:endParaRPr sz="4000" b="1" dirty="0">
              <a:solidFill>
                <a:schemeClr val="lt1"/>
              </a:solidFill>
              <a:latin typeface="Montserrat"/>
              <a:ea typeface="Montserrat"/>
              <a:cs typeface="Montserrat"/>
              <a:sym typeface="Montserrat"/>
            </a:endParaRPr>
          </a:p>
        </p:txBody>
      </p:sp>
      <p:sp>
        <p:nvSpPr>
          <p:cNvPr id="38" name="Google Shape;2186;p60">
            <a:extLst>
              <a:ext uri="{FF2B5EF4-FFF2-40B4-BE49-F238E27FC236}">
                <a16:creationId xmlns:a16="http://schemas.microsoft.com/office/drawing/2014/main" id="{FF2EB5CA-9273-A079-0F73-F1BCE622A36B}"/>
              </a:ext>
            </a:extLst>
          </p:cNvPr>
          <p:cNvSpPr/>
          <p:nvPr/>
        </p:nvSpPr>
        <p:spPr>
          <a:xfrm>
            <a:off x="7219019" y="5890713"/>
            <a:ext cx="3617343" cy="555200"/>
          </a:xfrm>
          <a:prstGeom prst="rect">
            <a:avLst/>
          </a:prstGeom>
          <a:solidFill>
            <a:schemeClr val="accent4"/>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4000" b="1" dirty="0">
                <a:solidFill>
                  <a:schemeClr val="lt1"/>
                </a:solidFill>
                <a:latin typeface="Montserrat"/>
                <a:ea typeface="Montserrat"/>
                <a:cs typeface="Montserrat"/>
                <a:sym typeface="Montserrat"/>
              </a:rPr>
              <a:t>BILANCIATO</a:t>
            </a:r>
            <a:endParaRPr sz="4000" b="1" dirty="0">
              <a:latin typeface="Montserrat"/>
              <a:ea typeface="Montserrat"/>
              <a:cs typeface="Montserrat"/>
              <a:sym typeface="Montserrat"/>
            </a:endParaRPr>
          </a:p>
        </p:txBody>
      </p:sp>
      <p:sp>
        <p:nvSpPr>
          <p:cNvPr id="39" name="Google Shape;2188;p60">
            <a:extLst>
              <a:ext uri="{FF2B5EF4-FFF2-40B4-BE49-F238E27FC236}">
                <a16:creationId xmlns:a16="http://schemas.microsoft.com/office/drawing/2014/main" id="{9A3E84B7-96DD-2003-7F86-0ED391934094}"/>
              </a:ext>
            </a:extLst>
          </p:cNvPr>
          <p:cNvSpPr/>
          <p:nvPr/>
        </p:nvSpPr>
        <p:spPr>
          <a:xfrm>
            <a:off x="11051150" y="6307113"/>
            <a:ext cx="53737" cy="54065"/>
          </a:xfrm>
          <a:custGeom>
            <a:avLst/>
            <a:gdLst/>
            <a:ahLst/>
            <a:cxnLst/>
            <a:rect l="l" t="t" r="r" b="b"/>
            <a:pathLst>
              <a:path w="819" h="824" extrusionOk="0">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0" name="Google Shape;2189;p60">
            <a:extLst>
              <a:ext uri="{FF2B5EF4-FFF2-40B4-BE49-F238E27FC236}">
                <a16:creationId xmlns:a16="http://schemas.microsoft.com/office/drawing/2014/main" id="{32F5701F-A453-B29E-1B5A-A8FE0B24F660}"/>
              </a:ext>
            </a:extLst>
          </p:cNvPr>
          <p:cNvSpPr/>
          <p:nvPr/>
        </p:nvSpPr>
        <p:spPr>
          <a:xfrm>
            <a:off x="-2190578" y="561329"/>
            <a:ext cx="53803" cy="54065"/>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pic>
        <p:nvPicPr>
          <p:cNvPr id="41" name="Immagine 40">
            <a:extLst>
              <a:ext uri="{FF2B5EF4-FFF2-40B4-BE49-F238E27FC236}">
                <a16:creationId xmlns:a16="http://schemas.microsoft.com/office/drawing/2014/main" id="{FD5A8F59-AF75-8D1F-6B80-EE3256D628E1}"/>
              </a:ext>
            </a:extLst>
          </p:cNvPr>
          <p:cNvPicPr>
            <a:picLocks noChangeAspect="1"/>
          </p:cNvPicPr>
          <p:nvPr/>
        </p:nvPicPr>
        <p:blipFill>
          <a:blip r:embed="rId3"/>
          <a:stretch>
            <a:fillRect/>
          </a:stretch>
        </p:blipFill>
        <p:spPr>
          <a:xfrm>
            <a:off x="828990" y="1936903"/>
            <a:ext cx="10437116" cy="3763872"/>
          </a:xfrm>
          <a:prstGeom prst="rect">
            <a:avLst/>
          </a:prstGeom>
        </p:spPr>
      </p:pic>
    </p:spTree>
    <p:extLst>
      <p:ext uri="{BB962C8B-B14F-4D97-AF65-F5344CB8AC3E}">
        <p14:creationId xmlns:p14="http://schemas.microsoft.com/office/powerpoint/2010/main" val="2389651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5;p22">
            <a:extLst>
              <a:ext uri="{FF2B5EF4-FFF2-40B4-BE49-F238E27FC236}">
                <a16:creationId xmlns:a16="http://schemas.microsoft.com/office/drawing/2014/main" id="{B67F47F4-97B0-0C89-817E-19E37038D04E}"/>
              </a:ext>
            </a:extLst>
          </p:cNvPr>
          <p:cNvSpPr/>
          <p:nvPr/>
        </p:nvSpPr>
        <p:spPr>
          <a:xfrm>
            <a:off x="11238537" y="1929976"/>
            <a:ext cx="551200" cy="551139"/>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426;p22">
            <a:extLst>
              <a:ext uri="{FF2B5EF4-FFF2-40B4-BE49-F238E27FC236}">
                <a16:creationId xmlns:a16="http://schemas.microsoft.com/office/drawing/2014/main" id="{C19C947D-2FC6-2FBC-C9C8-46BA891DF865}"/>
              </a:ext>
            </a:extLst>
          </p:cNvPr>
          <p:cNvSpPr/>
          <p:nvPr/>
        </p:nvSpPr>
        <p:spPr>
          <a:xfrm rot="-8100000">
            <a:off x="10204086" y="-904407"/>
            <a:ext cx="3751653" cy="2121740"/>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427;p22">
            <a:extLst>
              <a:ext uri="{FF2B5EF4-FFF2-40B4-BE49-F238E27FC236}">
                <a16:creationId xmlns:a16="http://schemas.microsoft.com/office/drawing/2014/main" id="{4E6772DE-9BCB-7985-2011-F5EE379A2534}"/>
              </a:ext>
            </a:extLst>
          </p:cNvPr>
          <p:cNvSpPr/>
          <p:nvPr/>
        </p:nvSpPr>
        <p:spPr>
          <a:xfrm>
            <a:off x="9389326" y="272870"/>
            <a:ext cx="111812" cy="112495"/>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 name="Google Shape;428;p22">
            <a:extLst>
              <a:ext uri="{FF2B5EF4-FFF2-40B4-BE49-F238E27FC236}">
                <a16:creationId xmlns:a16="http://schemas.microsoft.com/office/drawing/2014/main" id="{7974963C-AC5B-88C2-45FA-0215D0EE16F2}"/>
              </a:ext>
            </a:extLst>
          </p:cNvPr>
          <p:cNvGrpSpPr/>
          <p:nvPr/>
        </p:nvGrpSpPr>
        <p:grpSpPr>
          <a:xfrm>
            <a:off x="-134354" y="5710715"/>
            <a:ext cx="1241141" cy="1249852"/>
            <a:chOff x="7807813" y="457059"/>
            <a:chExt cx="544870" cy="548630"/>
          </a:xfrm>
        </p:grpSpPr>
        <p:grpSp>
          <p:nvGrpSpPr>
            <p:cNvPr id="6" name="Google Shape;429;p22">
              <a:extLst>
                <a:ext uri="{FF2B5EF4-FFF2-40B4-BE49-F238E27FC236}">
                  <a16:creationId xmlns:a16="http://schemas.microsoft.com/office/drawing/2014/main" id="{8267EBDB-A195-8291-270D-8629B3A40A07}"/>
                </a:ext>
              </a:extLst>
            </p:cNvPr>
            <p:cNvGrpSpPr/>
            <p:nvPr/>
          </p:nvGrpSpPr>
          <p:grpSpPr>
            <a:xfrm>
              <a:off x="7807813" y="457059"/>
              <a:ext cx="544870" cy="548630"/>
              <a:chOff x="4560490" y="1914307"/>
              <a:chExt cx="265260" cy="267077"/>
            </a:xfrm>
          </p:grpSpPr>
          <p:sp>
            <p:nvSpPr>
              <p:cNvPr id="8" name="Google Shape;430;p22">
                <a:extLst>
                  <a:ext uri="{FF2B5EF4-FFF2-40B4-BE49-F238E27FC236}">
                    <a16:creationId xmlns:a16="http://schemas.microsoft.com/office/drawing/2014/main" id="{834C18A3-F310-9E0A-B970-50B332491D71}"/>
                  </a:ext>
                </a:extLst>
              </p:cNvPr>
              <p:cNvSpPr/>
              <p:nvPr/>
            </p:nvSpPr>
            <p:spPr>
              <a:xfrm>
                <a:off x="4593749" y="1957227"/>
                <a:ext cx="179589" cy="179589"/>
              </a:xfrm>
              <a:custGeom>
                <a:avLst/>
                <a:gdLst/>
                <a:ahLst/>
                <a:cxnLst/>
                <a:rect l="l" t="t" r="r" b="b"/>
                <a:pathLst>
                  <a:path w="5335" h="5335" extrusionOk="0">
                    <a:moveTo>
                      <a:pt x="2667" y="0"/>
                    </a:moveTo>
                    <a:cubicBezTo>
                      <a:pt x="1195" y="0"/>
                      <a:pt x="0" y="1195"/>
                      <a:pt x="0" y="2667"/>
                    </a:cubicBezTo>
                    <a:cubicBezTo>
                      <a:pt x="0" y="4139"/>
                      <a:pt x="1195" y="5334"/>
                      <a:pt x="2667" y="5334"/>
                    </a:cubicBezTo>
                    <a:cubicBezTo>
                      <a:pt x="4139" y="5334"/>
                      <a:pt x="5334" y="4139"/>
                      <a:pt x="5334" y="2667"/>
                    </a:cubicBezTo>
                    <a:cubicBezTo>
                      <a:pt x="5334" y="1195"/>
                      <a:pt x="4139" y="0"/>
                      <a:pt x="2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31;p22">
                <a:extLst>
                  <a:ext uri="{FF2B5EF4-FFF2-40B4-BE49-F238E27FC236}">
                    <a16:creationId xmlns:a16="http://schemas.microsoft.com/office/drawing/2014/main" id="{8F8A134D-27FD-C151-A25D-A9CD03EADFE4}"/>
                  </a:ext>
                </a:extLst>
              </p:cNvPr>
              <p:cNvSpPr/>
              <p:nvPr/>
            </p:nvSpPr>
            <p:spPr>
              <a:xfrm>
                <a:off x="4679722" y="1920636"/>
                <a:ext cx="3838" cy="52614"/>
              </a:xfrm>
              <a:custGeom>
                <a:avLst/>
                <a:gdLst/>
                <a:ahLst/>
                <a:cxnLst/>
                <a:rect l="l" t="t" r="r" b="b"/>
                <a:pathLst>
                  <a:path w="114" h="1563" extrusionOk="0">
                    <a:moveTo>
                      <a:pt x="0" y="1"/>
                    </a:moveTo>
                    <a:lnTo>
                      <a:pt x="0" y="1562"/>
                    </a:lnTo>
                    <a:lnTo>
                      <a:pt x="113" y="1562"/>
                    </a:lnTo>
                    <a:lnTo>
                      <a:pt x="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2;p22">
                <a:extLst>
                  <a:ext uri="{FF2B5EF4-FFF2-40B4-BE49-F238E27FC236}">
                    <a16:creationId xmlns:a16="http://schemas.microsoft.com/office/drawing/2014/main" id="{81814AFA-2E37-3A40-1D28-83D519641B86}"/>
                  </a:ext>
                </a:extLst>
              </p:cNvPr>
              <p:cNvSpPr/>
              <p:nvPr/>
            </p:nvSpPr>
            <p:spPr>
              <a:xfrm>
                <a:off x="4675279" y="1914307"/>
                <a:ext cx="12691" cy="12691"/>
              </a:xfrm>
              <a:custGeom>
                <a:avLst/>
                <a:gdLst/>
                <a:ahLst/>
                <a:cxnLst/>
                <a:rect l="l" t="t" r="r" b="b"/>
                <a:pathLst>
                  <a:path w="377" h="377" extrusionOk="0">
                    <a:moveTo>
                      <a:pt x="189" y="0"/>
                    </a:moveTo>
                    <a:cubicBezTo>
                      <a:pt x="85" y="0"/>
                      <a:pt x="1" y="85"/>
                      <a:pt x="1" y="189"/>
                    </a:cubicBezTo>
                    <a:cubicBezTo>
                      <a:pt x="1" y="292"/>
                      <a:pt x="85" y="377"/>
                      <a:pt x="189" y="377"/>
                    </a:cubicBezTo>
                    <a:cubicBezTo>
                      <a:pt x="292" y="377"/>
                      <a:pt x="377" y="292"/>
                      <a:pt x="377" y="189"/>
                    </a:cubicBezTo>
                    <a:cubicBezTo>
                      <a:pt x="377" y="85"/>
                      <a:pt x="292" y="0"/>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33;p22">
                <a:extLst>
                  <a:ext uri="{FF2B5EF4-FFF2-40B4-BE49-F238E27FC236}">
                    <a16:creationId xmlns:a16="http://schemas.microsoft.com/office/drawing/2014/main" id="{B780050E-EC30-7825-4A33-04DB25F0E8DA}"/>
                  </a:ext>
                </a:extLst>
              </p:cNvPr>
              <p:cNvSpPr/>
              <p:nvPr/>
            </p:nvSpPr>
            <p:spPr>
              <a:xfrm>
                <a:off x="4734356" y="1944873"/>
                <a:ext cx="40092" cy="40092"/>
              </a:xfrm>
              <a:custGeom>
                <a:avLst/>
                <a:gdLst/>
                <a:ahLst/>
                <a:cxnLst/>
                <a:rect l="l" t="t" r="r" b="b"/>
                <a:pathLst>
                  <a:path w="1191" h="1191" extrusionOk="0">
                    <a:moveTo>
                      <a:pt x="1105" y="0"/>
                    </a:moveTo>
                    <a:lnTo>
                      <a:pt x="0" y="1110"/>
                    </a:lnTo>
                    <a:lnTo>
                      <a:pt x="80" y="1190"/>
                    </a:lnTo>
                    <a:lnTo>
                      <a:pt x="1190" y="85"/>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4;p22">
                <a:extLst>
                  <a:ext uri="{FF2B5EF4-FFF2-40B4-BE49-F238E27FC236}">
                    <a16:creationId xmlns:a16="http://schemas.microsoft.com/office/drawing/2014/main" id="{1064A6A5-A5BF-E6C0-5B33-3472EE696ED1}"/>
                  </a:ext>
                </a:extLst>
              </p:cNvPr>
              <p:cNvSpPr/>
              <p:nvPr/>
            </p:nvSpPr>
            <p:spPr>
              <a:xfrm>
                <a:off x="4765999" y="1939958"/>
                <a:ext cx="13970" cy="12691"/>
              </a:xfrm>
              <a:custGeom>
                <a:avLst/>
                <a:gdLst/>
                <a:ahLst/>
                <a:cxnLst/>
                <a:rect l="l" t="t" r="r" b="b"/>
                <a:pathLst>
                  <a:path w="415" h="377" extrusionOk="0">
                    <a:moveTo>
                      <a:pt x="208" y="0"/>
                    </a:moveTo>
                    <a:cubicBezTo>
                      <a:pt x="159" y="0"/>
                      <a:pt x="111" y="19"/>
                      <a:pt x="76" y="57"/>
                    </a:cubicBezTo>
                    <a:cubicBezTo>
                      <a:pt x="1" y="127"/>
                      <a:pt x="1" y="250"/>
                      <a:pt x="76" y="320"/>
                    </a:cubicBezTo>
                    <a:cubicBezTo>
                      <a:pt x="111" y="358"/>
                      <a:pt x="159" y="377"/>
                      <a:pt x="208" y="377"/>
                    </a:cubicBezTo>
                    <a:cubicBezTo>
                      <a:pt x="256" y="377"/>
                      <a:pt x="304" y="358"/>
                      <a:pt x="339" y="320"/>
                    </a:cubicBezTo>
                    <a:cubicBezTo>
                      <a:pt x="415" y="250"/>
                      <a:pt x="415" y="127"/>
                      <a:pt x="339" y="57"/>
                    </a:cubicBezTo>
                    <a:cubicBezTo>
                      <a:pt x="304" y="19"/>
                      <a:pt x="256"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435;p22">
                <a:extLst>
                  <a:ext uri="{FF2B5EF4-FFF2-40B4-BE49-F238E27FC236}">
                    <a16:creationId xmlns:a16="http://schemas.microsoft.com/office/drawing/2014/main" id="{AC70C49C-16A5-6C33-E6FC-ADE0EE161219}"/>
                  </a:ext>
                </a:extLst>
              </p:cNvPr>
              <p:cNvSpPr/>
              <p:nvPr/>
            </p:nvSpPr>
            <p:spPr>
              <a:xfrm>
                <a:off x="4766639" y="2031957"/>
                <a:ext cx="52749" cy="3972"/>
              </a:xfrm>
              <a:custGeom>
                <a:avLst/>
                <a:gdLst/>
                <a:ahLst/>
                <a:cxnLst/>
                <a:rect l="l" t="t" r="r" b="b"/>
                <a:pathLst>
                  <a:path w="1567" h="118" extrusionOk="0">
                    <a:moveTo>
                      <a:pt x="1" y="0"/>
                    </a:moveTo>
                    <a:lnTo>
                      <a:pt x="1" y="118"/>
                    </a:lnTo>
                    <a:lnTo>
                      <a:pt x="1567" y="118"/>
                    </a:lnTo>
                    <a:lnTo>
                      <a:pt x="15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436;p22">
                <a:extLst>
                  <a:ext uri="{FF2B5EF4-FFF2-40B4-BE49-F238E27FC236}">
                    <a16:creationId xmlns:a16="http://schemas.microsoft.com/office/drawing/2014/main" id="{D7E1BD79-EF77-F329-D646-E27470E45329}"/>
                  </a:ext>
                </a:extLst>
              </p:cNvPr>
              <p:cNvSpPr/>
              <p:nvPr/>
            </p:nvSpPr>
            <p:spPr>
              <a:xfrm>
                <a:off x="4813025" y="2027682"/>
                <a:ext cx="12724" cy="12691"/>
              </a:xfrm>
              <a:custGeom>
                <a:avLst/>
                <a:gdLst/>
                <a:ahLst/>
                <a:cxnLst/>
                <a:rect l="l" t="t" r="r" b="b"/>
                <a:pathLst>
                  <a:path w="378" h="377" extrusionOk="0">
                    <a:moveTo>
                      <a:pt x="189" y="0"/>
                    </a:moveTo>
                    <a:cubicBezTo>
                      <a:pt x="85" y="0"/>
                      <a:pt x="1" y="85"/>
                      <a:pt x="1" y="188"/>
                    </a:cubicBezTo>
                    <a:cubicBezTo>
                      <a:pt x="1" y="292"/>
                      <a:pt x="85" y="377"/>
                      <a:pt x="189" y="377"/>
                    </a:cubicBezTo>
                    <a:cubicBezTo>
                      <a:pt x="292" y="377"/>
                      <a:pt x="377" y="292"/>
                      <a:pt x="377" y="188"/>
                    </a:cubicBezTo>
                    <a:cubicBezTo>
                      <a:pt x="377" y="85"/>
                      <a:pt x="292" y="0"/>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437;p22">
                <a:extLst>
                  <a:ext uri="{FF2B5EF4-FFF2-40B4-BE49-F238E27FC236}">
                    <a16:creationId xmlns:a16="http://schemas.microsoft.com/office/drawing/2014/main" id="{F73183E6-6CDD-599F-8CC7-26FCC3CBA085}"/>
                  </a:ext>
                </a:extLst>
              </p:cNvPr>
              <p:cNvSpPr/>
              <p:nvPr/>
            </p:nvSpPr>
            <p:spPr>
              <a:xfrm>
                <a:off x="4731158" y="2097329"/>
                <a:ext cx="36793" cy="43122"/>
              </a:xfrm>
              <a:custGeom>
                <a:avLst/>
                <a:gdLst/>
                <a:ahLst/>
                <a:cxnLst/>
                <a:rect l="l" t="t" r="r" b="b"/>
                <a:pathLst>
                  <a:path w="1093" h="1281" extrusionOk="0">
                    <a:moveTo>
                      <a:pt x="90" y="1"/>
                    </a:moveTo>
                    <a:lnTo>
                      <a:pt x="1" y="76"/>
                    </a:lnTo>
                    <a:lnTo>
                      <a:pt x="1003" y="1280"/>
                    </a:lnTo>
                    <a:lnTo>
                      <a:pt x="1092" y="1205"/>
                    </a:lnTo>
                    <a:lnTo>
                      <a:pt x="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438;p22">
                <a:extLst>
                  <a:ext uri="{FF2B5EF4-FFF2-40B4-BE49-F238E27FC236}">
                    <a16:creationId xmlns:a16="http://schemas.microsoft.com/office/drawing/2014/main" id="{B72AF593-B120-BBDC-74C7-3935A60F1F6A}"/>
                  </a:ext>
                </a:extLst>
              </p:cNvPr>
              <p:cNvSpPr/>
              <p:nvPr/>
            </p:nvSpPr>
            <p:spPr>
              <a:xfrm>
                <a:off x="4759368" y="2132810"/>
                <a:ext cx="14105" cy="12691"/>
              </a:xfrm>
              <a:custGeom>
                <a:avLst/>
                <a:gdLst/>
                <a:ahLst/>
                <a:cxnLst/>
                <a:rect l="l" t="t" r="r" b="b"/>
                <a:pathLst>
                  <a:path w="419" h="377" extrusionOk="0">
                    <a:moveTo>
                      <a:pt x="208" y="1"/>
                    </a:moveTo>
                    <a:cubicBezTo>
                      <a:pt x="166" y="1"/>
                      <a:pt x="124" y="14"/>
                      <a:pt x="90" y="43"/>
                    </a:cubicBezTo>
                    <a:cubicBezTo>
                      <a:pt x="10" y="109"/>
                      <a:pt x="0" y="231"/>
                      <a:pt x="66" y="306"/>
                    </a:cubicBezTo>
                    <a:cubicBezTo>
                      <a:pt x="104" y="352"/>
                      <a:pt x="158" y="376"/>
                      <a:pt x="213" y="376"/>
                    </a:cubicBezTo>
                    <a:cubicBezTo>
                      <a:pt x="254" y="376"/>
                      <a:pt x="295" y="363"/>
                      <a:pt x="329" y="335"/>
                    </a:cubicBezTo>
                    <a:cubicBezTo>
                      <a:pt x="409" y="269"/>
                      <a:pt x="419" y="146"/>
                      <a:pt x="353" y="66"/>
                    </a:cubicBezTo>
                    <a:cubicBezTo>
                      <a:pt x="316" y="24"/>
                      <a:pt x="262"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439;p22">
                <a:extLst>
                  <a:ext uri="{FF2B5EF4-FFF2-40B4-BE49-F238E27FC236}">
                    <a16:creationId xmlns:a16="http://schemas.microsoft.com/office/drawing/2014/main" id="{10B2CD8B-777A-36E9-E2A0-CEA103093766}"/>
                  </a:ext>
                </a:extLst>
              </p:cNvPr>
              <p:cNvSpPr/>
              <p:nvPr/>
            </p:nvSpPr>
            <p:spPr>
              <a:xfrm>
                <a:off x="4596105" y="2097195"/>
                <a:ext cx="41540" cy="38510"/>
              </a:xfrm>
              <a:custGeom>
                <a:avLst/>
                <a:gdLst/>
                <a:ahLst/>
                <a:cxnLst/>
                <a:rect l="l" t="t" r="r" b="b"/>
                <a:pathLst>
                  <a:path w="1234" h="1144" extrusionOk="0">
                    <a:moveTo>
                      <a:pt x="1158" y="0"/>
                    </a:moveTo>
                    <a:lnTo>
                      <a:pt x="1" y="1059"/>
                    </a:lnTo>
                    <a:lnTo>
                      <a:pt x="76" y="1143"/>
                    </a:lnTo>
                    <a:lnTo>
                      <a:pt x="1233" y="90"/>
                    </a:lnTo>
                    <a:lnTo>
                      <a:pt x="1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440;p22">
                <a:extLst>
                  <a:ext uri="{FF2B5EF4-FFF2-40B4-BE49-F238E27FC236}">
                    <a16:creationId xmlns:a16="http://schemas.microsoft.com/office/drawing/2014/main" id="{BF2266D2-5A9A-0FF0-CE1C-63D4577A9DC8}"/>
                  </a:ext>
                </a:extLst>
              </p:cNvPr>
              <p:cNvSpPr/>
              <p:nvPr/>
            </p:nvSpPr>
            <p:spPr>
              <a:xfrm>
                <a:off x="4590416" y="2127929"/>
                <a:ext cx="13970" cy="12623"/>
              </a:xfrm>
              <a:custGeom>
                <a:avLst/>
                <a:gdLst/>
                <a:ahLst/>
                <a:cxnLst/>
                <a:rect l="l" t="t" r="r" b="b"/>
                <a:pathLst>
                  <a:path w="415" h="375" extrusionOk="0">
                    <a:moveTo>
                      <a:pt x="206" y="1"/>
                    </a:moveTo>
                    <a:cubicBezTo>
                      <a:pt x="161" y="1"/>
                      <a:pt x="115" y="16"/>
                      <a:pt x="80" y="47"/>
                    </a:cubicBezTo>
                    <a:cubicBezTo>
                      <a:pt x="5" y="117"/>
                      <a:pt x="0" y="235"/>
                      <a:pt x="71" y="315"/>
                    </a:cubicBezTo>
                    <a:cubicBezTo>
                      <a:pt x="108" y="354"/>
                      <a:pt x="158" y="374"/>
                      <a:pt x="208" y="374"/>
                    </a:cubicBezTo>
                    <a:cubicBezTo>
                      <a:pt x="253" y="374"/>
                      <a:pt x="299" y="358"/>
                      <a:pt x="334" y="324"/>
                    </a:cubicBezTo>
                    <a:cubicBezTo>
                      <a:pt x="410" y="254"/>
                      <a:pt x="414" y="136"/>
                      <a:pt x="348" y="61"/>
                    </a:cubicBezTo>
                    <a:cubicBezTo>
                      <a:pt x="311" y="21"/>
                      <a:pt x="258" y="1"/>
                      <a:pt x="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441;p22">
                <a:extLst>
                  <a:ext uri="{FF2B5EF4-FFF2-40B4-BE49-F238E27FC236}">
                    <a16:creationId xmlns:a16="http://schemas.microsoft.com/office/drawing/2014/main" id="{365DBCC2-9EEB-CB63-1340-069DE163D0FA}"/>
                  </a:ext>
                </a:extLst>
              </p:cNvPr>
              <p:cNvSpPr/>
              <p:nvPr/>
            </p:nvSpPr>
            <p:spPr>
              <a:xfrm>
                <a:off x="4677164" y="2109852"/>
                <a:ext cx="3838" cy="52749"/>
              </a:xfrm>
              <a:custGeom>
                <a:avLst/>
                <a:gdLst/>
                <a:ahLst/>
                <a:cxnLst/>
                <a:rect l="l" t="t" r="r" b="b"/>
                <a:pathLst>
                  <a:path w="114" h="1567" extrusionOk="0">
                    <a:moveTo>
                      <a:pt x="1" y="1"/>
                    </a:moveTo>
                    <a:lnTo>
                      <a:pt x="1" y="1567"/>
                    </a:lnTo>
                    <a:lnTo>
                      <a:pt x="114" y="1567"/>
                    </a:lnTo>
                    <a:lnTo>
                      <a:pt x="1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442;p22">
                <a:extLst>
                  <a:ext uri="{FF2B5EF4-FFF2-40B4-BE49-F238E27FC236}">
                    <a16:creationId xmlns:a16="http://schemas.microsoft.com/office/drawing/2014/main" id="{DE186A55-E8F5-1B55-1A3F-08C878E2CA73}"/>
                  </a:ext>
                </a:extLst>
              </p:cNvPr>
              <p:cNvSpPr/>
              <p:nvPr/>
            </p:nvSpPr>
            <p:spPr>
              <a:xfrm>
                <a:off x="4672754" y="2156239"/>
                <a:ext cx="12691" cy="12691"/>
              </a:xfrm>
              <a:custGeom>
                <a:avLst/>
                <a:gdLst/>
                <a:ahLst/>
                <a:cxnLst/>
                <a:rect l="l" t="t" r="r" b="b"/>
                <a:pathLst>
                  <a:path w="377" h="377" extrusionOk="0">
                    <a:moveTo>
                      <a:pt x="188" y="1"/>
                    </a:moveTo>
                    <a:cubicBezTo>
                      <a:pt x="85" y="1"/>
                      <a:pt x="0" y="85"/>
                      <a:pt x="0" y="189"/>
                    </a:cubicBezTo>
                    <a:cubicBezTo>
                      <a:pt x="0" y="292"/>
                      <a:pt x="85" y="377"/>
                      <a:pt x="188" y="377"/>
                    </a:cubicBezTo>
                    <a:cubicBezTo>
                      <a:pt x="292" y="377"/>
                      <a:pt x="377" y="292"/>
                      <a:pt x="377" y="189"/>
                    </a:cubicBezTo>
                    <a:cubicBezTo>
                      <a:pt x="377" y="85"/>
                      <a:pt x="292" y="1"/>
                      <a:pt x="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443;p22">
                <a:extLst>
                  <a:ext uri="{FF2B5EF4-FFF2-40B4-BE49-F238E27FC236}">
                    <a16:creationId xmlns:a16="http://schemas.microsoft.com/office/drawing/2014/main" id="{D3B603BD-FA91-A590-D670-E57E85245355}"/>
                  </a:ext>
                </a:extLst>
              </p:cNvPr>
              <p:cNvSpPr/>
              <p:nvPr/>
            </p:nvSpPr>
            <p:spPr>
              <a:xfrm>
                <a:off x="4583448" y="2074069"/>
                <a:ext cx="51638" cy="18716"/>
              </a:xfrm>
              <a:custGeom>
                <a:avLst/>
                <a:gdLst/>
                <a:ahLst/>
                <a:cxnLst/>
                <a:rect l="l" t="t" r="r" b="b"/>
                <a:pathLst>
                  <a:path w="1534" h="556" extrusionOk="0">
                    <a:moveTo>
                      <a:pt x="1501" y="0"/>
                    </a:moveTo>
                    <a:lnTo>
                      <a:pt x="0" y="447"/>
                    </a:lnTo>
                    <a:lnTo>
                      <a:pt x="33" y="556"/>
                    </a:lnTo>
                    <a:lnTo>
                      <a:pt x="1534" y="109"/>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444;p22">
                <a:extLst>
                  <a:ext uri="{FF2B5EF4-FFF2-40B4-BE49-F238E27FC236}">
                    <a16:creationId xmlns:a16="http://schemas.microsoft.com/office/drawing/2014/main" id="{85385033-BF76-F999-44A9-8E1B16BB0783}"/>
                  </a:ext>
                </a:extLst>
              </p:cNvPr>
              <p:cNvSpPr/>
              <p:nvPr/>
            </p:nvSpPr>
            <p:spPr>
              <a:xfrm>
                <a:off x="4576951" y="2084605"/>
                <a:ext cx="14138" cy="12691"/>
              </a:xfrm>
              <a:custGeom>
                <a:avLst/>
                <a:gdLst/>
                <a:ahLst/>
                <a:cxnLst/>
                <a:rect l="l" t="t" r="r" b="b"/>
                <a:pathLst>
                  <a:path w="420" h="377" extrusionOk="0">
                    <a:moveTo>
                      <a:pt x="209" y="0"/>
                    </a:moveTo>
                    <a:cubicBezTo>
                      <a:pt x="192" y="0"/>
                      <a:pt x="174" y="2"/>
                      <a:pt x="156" y="7"/>
                    </a:cubicBezTo>
                    <a:cubicBezTo>
                      <a:pt x="57" y="36"/>
                      <a:pt x="1" y="144"/>
                      <a:pt x="33" y="243"/>
                    </a:cubicBezTo>
                    <a:cubicBezTo>
                      <a:pt x="57" y="324"/>
                      <a:pt x="131" y="377"/>
                      <a:pt x="212" y="377"/>
                    </a:cubicBezTo>
                    <a:cubicBezTo>
                      <a:pt x="229" y="377"/>
                      <a:pt x="247" y="374"/>
                      <a:pt x="264" y="370"/>
                    </a:cubicBezTo>
                    <a:cubicBezTo>
                      <a:pt x="363" y="337"/>
                      <a:pt x="419" y="233"/>
                      <a:pt x="391" y="134"/>
                    </a:cubicBezTo>
                    <a:cubicBezTo>
                      <a:pt x="368" y="53"/>
                      <a:pt x="293"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445;p22">
                <a:extLst>
                  <a:ext uri="{FF2B5EF4-FFF2-40B4-BE49-F238E27FC236}">
                    <a16:creationId xmlns:a16="http://schemas.microsoft.com/office/drawing/2014/main" id="{5F87069B-562A-D639-5FF3-A0BC081012D9}"/>
                  </a:ext>
                </a:extLst>
              </p:cNvPr>
              <p:cNvSpPr/>
              <p:nvPr/>
            </p:nvSpPr>
            <p:spPr>
              <a:xfrm>
                <a:off x="4632696" y="2123956"/>
                <a:ext cx="18716" cy="51638"/>
              </a:xfrm>
              <a:custGeom>
                <a:avLst/>
                <a:gdLst/>
                <a:ahLst/>
                <a:cxnLst/>
                <a:rect l="l" t="t" r="r" b="b"/>
                <a:pathLst>
                  <a:path w="556" h="1534" extrusionOk="0">
                    <a:moveTo>
                      <a:pt x="447" y="0"/>
                    </a:moveTo>
                    <a:lnTo>
                      <a:pt x="0" y="1501"/>
                    </a:lnTo>
                    <a:lnTo>
                      <a:pt x="108" y="1534"/>
                    </a:lnTo>
                    <a:lnTo>
                      <a:pt x="555" y="33"/>
                    </a:lnTo>
                    <a:lnTo>
                      <a:pt x="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446;p22">
                <a:extLst>
                  <a:ext uri="{FF2B5EF4-FFF2-40B4-BE49-F238E27FC236}">
                    <a16:creationId xmlns:a16="http://schemas.microsoft.com/office/drawing/2014/main" id="{20B13C41-7406-1924-DC93-8887239C31F1}"/>
                  </a:ext>
                </a:extLst>
              </p:cNvPr>
              <p:cNvSpPr/>
              <p:nvPr/>
            </p:nvSpPr>
            <p:spPr>
              <a:xfrm>
                <a:off x="4627478" y="2168660"/>
                <a:ext cx="14105" cy="12724"/>
              </a:xfrm>
              <a:custGeom>
                <a:avLst/>
                <a:gdLst/>
                <a:ahLst/>
                <a:cxnLst/>
                <a:rect l="l" t="t" r="r" b="b"/>
                <a:pathLst>
                  <a:path w="419" h="378" extrusionOk="0">
                    <a:moveTo>
                      <a:pt x="211" y="1"/>
                    </a:moveTo>
                    <a:cubicBezTo>
                      <a:pt x="129" y="1"/>
                      <a:pt x="52" y="53"/>
                      <a:pt x="28" y="135"/>
                    </a:cubicBezTo>
                    <a:cubicBezTo>
                      <a:pt x="0" y="234"/>
                      <a:pt x="56" y="337"/>
                      <a:pt x="155" y="370"/>
                    </a:cubicBezTo>
                    <a:cubicBezTo>
                      <a:pt x="172" y="375"/>
                      <a:pt x="190" y="377"/>
                      <a:pt x="207" y="377"/>
                    </a:cubicBezTo>
                    <a:cubicBezTo>
                      <a:pt x="288" y="377"/>
                      <a:pt x="363" y="325"/>
                      <a:pt x="390" y="243"/>
                    </a:cubicBezTo>
                    <a:cubicBezTo>
                      <a:pt x="419" y="144"/>
                      <a:pt x="362" y="36"/>
                      <a:pt x="263" y="8"/>
                    </a:cubicBezTo>
                    <a:cubicBezTo>
                      <a:pt x="246" y="3"/>
                      <a:pt x="229" y="1"/>
                      <a:pt x="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447;p22">
                <a:extLst>
                  <a:ext uri="{FF2B5EF4-FFF2-40B4-BE49-F238E27FC236}">
                    <a16:creationId xmlns:a16="http://schemas.microsoft.com/office/drawing/2014/main" id="{9ACD8340-B0A4-D649-D170-7FBD9AC527D4}"/>
                  </a:ext>
                </a:extLst>
              </p:cNvPr>
              <p:cNvSpPr/>
              <p:nvPr/>
            </p:nvSpPr>
            <p:spPr>
              <a:xfrm>
                <a:off x="4566819" y="2045085"/>
                <a:ext cx="52614" cy="3838"/>
              </a:xfrm>
              <a:custGeom>
                <a:avLst/>
                <a:gdLst/>
                <a:ahLst/>
                <a:cxnLst/>
                <a:rect l="l" t="t" r="r" b="b"/>
                <a:pathLst>
                  <a:path w="1563" h="114" extrusionOk="0">
                    <a:moveTo>
                      <a:pt x="1" y="1"/>
                    </a:moveTo>
                    <a:lnTo>
                      <a:pt x="1" y="114"/>
                    </a:lnTo>
                    <a:lnTo>
                      <a:pt x="1562" y="114"/>
                    </a:lnTo>
                    <a:lnTo>
                      <a:pt x="15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448;p22">
                <a:extLst>
                  <a:ext uri="{FF2B5EF4-FFF2-40B4-BE49-F238E27FC236}">
                    <a16:creationId xmlns:a16="http://schemas.microsoft.com/office/drawing/2014/main" id="{934F0B8D-AAD2-C342-CE17-C0CC1228518F}"/>
                  </a:ext>
                </a:extLst>
              </p:cNvPr>
              <p:cNvSpPr/>
              <p:nvPr/>
            </p:nvSpPr>
            <p:spPr>
              <a:xfrm>
                <a:off x="4560490" y="2040676"/>
                <a:ext cx="12691" cy="12691"/>
              </a:xfrm>
              <a:custGeom>
                <a:avLst/>
                <a:gdLst/>
                <a:ahLst/>
                <a:cxnLst/>
                <a:rect l="l" t="t" r="r" b="b"/>
                <a:pathLst>
                  <a:path w="377" h="377" extrusionOk="0">
                    <a:moveTo>
                      <a:pt x="189" y="0"/>
                    </a:moveTo>
                    <a:cubicBezTo>
                      <a:pt x="85" y="0"/>
                      <a:pt x="0" y="85"/>
                      <a:pt x="0" y="188"/>
                    </a:cubicBezTo>
                    <a:cubicBezTo>
                      <a:pt x="0" y="292"/>
                      <a:pt x="85" y="376"/>
                      <a:pt x="189" y="376"/>
                    </a:cubicBezTo>
                    <a:cubicBezTo>
                      <a:pt x="292" y="376"/>
                      <a:pt x="377" y="292"/>
                      <a:pt x="377" y="188"/>
                    </a:cubicBezTo>
                    <a:cubicBezTo>
                      <a:pt x="377" y="85"/>
                      <a:pt x="292" y="0"/>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449;p22">
                <a:extLst>
                  <a:ext uri="{FF2B5EF4-FFF2-40B4-BE49-F238E27FC236}">
                    <a16:creationId xmlns:a16="http://schemas.microsoft.com/office/drawing/2014/main" id="{712A8C0F-280D-2373-E536-9756AD2D9521}"/>
                  </a:ext>
                </a:extLst>
              </p:cNvPr>
              <p:cNvSpPr/>
              <p:nvPr/>
            </p:nvSpPr>
            <p:spPr>
              <a:xfrm>
                <a:off x="4706147" y="1937265"/>
                <a:ext cx="16663" cy="52110"/>
              </a:xfrm>
              <a:custGeom>
                <a:avLst/>
                <a:gdLst/>
                <a:ahLst/>
                <a:cxnLst/>
                <a:rect l="l" t="t" r="r" b="b"/>
                <a:pathLst>
                  <a:path w="495" h="1548" extrusionOk="0">
                    <a:moveTo>
                      <a:pt x="386" y="0"/>
                    </a:moveTo>
                    <a:lnTo>
                      <a:pt x="1" y="1520"/>
                    </a:lnTo>
                    <a:lnTo>
                      <a:pt x="114" y="1548"/>
                    </a:lnTo>
                    <a:lnTo>
                      <a:pt x="495" y="29"/>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450;p22">
                <a:extLst>
                  <a:ext uri="{FF2B5EF4-FFF2-40B4-BE49-F238E27FC236}">
                    <a16:creationId xmlns:a16="http://schemas.microsoft.com/office/drawing/2014/main" id="{6D7376B0-A414-99E1-1413-9232BD736CDF}"/>
                  </a:ext>
                </a:extLst>
              </p:cNvPr>
              <p:cNvSpPr/>
              <p:nvPr/>
            </p:nvSpPr>
            <p:spPr>
              <a:xfrm>
                <a:off x="4713923" y="1931408"/>
                <a:ext cx="13970" cy="12724"/>
              </a:xfrm>
              <a:custGeom>
                <a:avLst/>
                <a:gdLst/>
                <a:ahLst/>
                <a:cxnLst/>
                <a:rect l="l" t="t" r="r" b="b"/>
                <a:pathLst>
                  <a:path w="415" h="378" extrusionOk="0">
                    <a:moveTo>
                      <a:pt x="211" y="0"/>
                    </a:moveTo>
                    <a:cubicBezTo>
                      <a:pt x="127" y="0"/>
                      <a:pt x="49" y="57"/>
                      <a:pt x="28" y="142"/>
                    </a:cubicBezTo>
                    <a:cubicBezTo>
                      <a:pt x="0" y="245"/>
                      <a:pt x="61" y="344"/>
                      <a:pt x="165" y="372"/>
                    </a:cubicBezTo>
                    <a:cubicBezTo>
                      <a:pt x="179" y="375"/>
                      <a:pt x="194" y="377"/>
                      <a:pt x="208" y="377"/>
                    </a:cubicBezTo>
                    <a:cubicBezTo>
                      <a:pt x="292" y="377"/>
                      <a:pt x="371" y="320"/>
                      <a:pt x="391" y="236"/>
                    </a:cubicBezTo>
                    <a:cubicBezTo>
                      <a:pt x="414" y="137"/>
                      <a:pt x="353" y="33"/>
                      <a:pt x="254" y="5"/>
                    </a:cubicBezTo>
                    <a:cubicBezTo>
                      <a:pt x="240" y="2"/>
                      <a:pt x="226" y="0"/>
                      <a:pt x="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451;p22">
                <a:extLst>
                  <a:ext uri="{FF2B5EF4-FFF2-40B4-BE49-F238E27FC236}">
                    <a16:creationId xmlns:a16="http://schemas.microsoft.com/office/drawing/2014/main" id="{AF8B09C7-6E70-8D5C-CC92-89FFD5B9B63B}"/>
                  </a:ext>
                </a:extLst>
              </p:cNvPr>
              <p:cNvSpPr/>
              <p:nvPr/>
            </p:nvSpPr>
            <p:spPr>
              <a:xfrm>
                <a:off x="4630777" y="1945815"/>
                <a:ext cx="31710" cy="46421"/>
              </a:xfrm>
              <a:custGeom>
                <a:avLst/>
                <a:gdLst/>
                <a:ahLst/>
                <a:cxnLst/>
                <a:rect l="l" t="t" r="r" b="b"/>
                <a:pathLst>
                  <a:path w="942" h="1379" extrusionOk="0">
                    <a:moveTo>
                      <a:pt x="95" y="0"/>
                    </a:moveTo>
                    <a:lnTo>
                      <a:pt x="1" y="62"/>
                    </a:lnTo>
                    <a:lnTo>
                      <a:pt x="843" y="1379"/>
                    </a:lnTo>
                    <a:lnTo>
                      <a:pt x="942" y="1313"/>
                    </a:lnTo>
                    <a:lnTo>
                      <a:pt x="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452;p22">
                <a:extLst>
                  <a:ext uri="{FF2B5EF4-FFF2-40B4-BE49-F238E27FC236}">
                    <a16:creationId xmlns:a16="http://schemas.microsoft.com/office/drawing/2014/main" id="{C05FB8C5-E297-7CC3-A960-D8EDC9083422}"/>
                  </a:ext>
                </a:extLst>
              </p:cNvPr>
              <p:cNvSpPr/>
              <p:nvPr/>
            </p:nvSpPr>
            <p:spPr>
              <a:xfrm>
                <a:off x="4625088" y="1940497"/>
                <a:ext cx="14441" cy="12657"/>
              </a:xfrm>
              <a:custGeom>
                <a:avLst/>
                <a:gdLst/>
                <a:ahLst/>
                <a:cxnLst/>
                <a:rect l="l" t="t" r="r" b="b"/>
                <a:pathLst>
                  <a:path w="429" h="376" extrusionOk="0">
                    <a:moveTo>
                      <a:pt x="217" y="1"/>
                    </a:moveTo>
                    <a:cubicBezTo>
                      <a:pt x="182" y="1"/>
                      <a:pt x="146" y="11"/>
                      <a:pt x="113" y="31"/>
                    </a:cubicBezTo>
                    <a:cubicBezTo>
                      <a:pt x="29" y="88"/>
                      <a:pt x="0" y="201"/>
                      <a:pt x="57" y="290"/>
                    </a:cubicBezTo>
                    <a:cubicBezTo>
                      <a:pt x="93" y="345"/>
                      <a:pt x="155" y="376"/>
                      <a:pt x="217" y="376"/>
                    </a:cubicBezTo>
                    <a:cubicBezTo>
                      <a:pt x="251" y="376"/>
                      <a:pt x="286" y="367"/>
                      <a:pt x="316" y="347"/>
                    </a:cubicBezTo>
                    <a:cubicBezTo>
                      <a:pt x="405" y="290"/>
                      <a:pt x="428" y="173"/>
                      <a:pt x="372" y="88"/>
                    </a:cubicBezTo>
                    <a:cubicBezTo>
                      <a:pt x="336" y="31"/>
                      <a:pt x="278"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453;p22">
                <a:extLst>
                  <a:ext uri="{FF2B5EF4-FFF2-40B4-BE49-F238E27FC236}">
                    <a16:creationId xmlns:a16="http://schemas.microsoft.com/office/drawing/2014/main" id="{3DC0AB4E-DEA4-FC40-BE7E-5E56177937B0}"/>
                  </a:ext>
                </a:extLst>
              </p:cNvPr>
              <p:cNvSpPr/>
              <p:nvPr/>
            </p:nvSpPr>
            <p:spPr>
              <a:xfrm>
                <a:off x="4747182" y="2058247"/>
                <a:ext cx="46421" cy="31676"/>
              </a:xfrm>
              <a:custGeom>
                <a:avLst/>
                <a:gdLst/>
                <a:ahLst/>
                <a:cxnLst/>
                <a:rect l="l" t="t" r="r" b="b"/>
                <a:pathLst>
                  <a:path w="1379" h="941" extrusionOk="0">
                    <a:moveTo>
                      <a:pt x="61" y="0"/>
                    </a:moveTo>
                    <a:lnTo>
                      <a:pt x="0" y="99"/>
                    </a:lnTo>
                    <a:lnTo>
                      <a:pt x="1317" y="941"/>
                    </a:lnTo>
                    <a:lnTo>
                      <a:pt x="1378" y="842"/>
                    </a:lnTo>
                    <a:lnTo>
                      <a:pt x="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454;p22">
                <a:extLst>
                  <a:ext uri="{FF2B5EF4-FFF2-40B4-BE49-F238E27FC236}">
                    <a16:creationId xmlns:a16="http://schemas.microsoft.com/office/drawing/2014/main" id="{6E97E126-7C7B-E2AF-2633-0A8B4D4CF61D}"/>
                  </a:ext>
                </a:extLst>
              </p:cNvPr>
              <p:cNvSpPr/>
              <p:nvPr/>
            </p:nvSpPr>
            <p:spPr>
              <a:xfrm>
                <a:off x="4785321" y="2081912"/>
                <a:ext cx="14441" cy="12657"/>
              </a:xfrm>
              <a:custGeom>
                <a:avLst/>
                <a:gdLst/>
                <a:ahLst/>
                <a:cxnLst/>
                <a:rect l="l" t="t" r="r" b="b"/>
                <a:pathLst>
                  <a:path w="429" h="376" extrusionOk="0">
                    <a:moveTo>
                      <a:pt x="212" y="0"/>
                    </a:moveTo>
                    <a:cubicBezTo>
                      <a:pt x="152" y="0"/>
                      <a:pt x="93" y="31"/>
                      <a:pt x="57" y="87"/>
                    </a:cubicBezTo>
                    <a:cubicBezTo>
                      <a:pt x="1" y="177"/>
                      <a:pt x="29" y="290"/>
                      <a:pt x="113" y="346"/>
                    </a:cubicBezTo>
                    <a:cubicBezTo>
                      <a:pt x="145" y="366"/>
                      <a:pt x="180" y="375"/>
                      <a:pt x="214" y="375"/>
                    </a:cubicBezTo>
                    <a:cubicBezTo>
                      <a:pt x="276" y="375"/>
                      <a:pt x="336" y="344"/>
                      <a:pt x="372" y="290"/>
                    </a:cubicBezTo>
                    <a:cubicBezTo>
                      <a:pt x="429" y="200"/>
                      <a:pt x="405" y="87"/>
                      <a:pt x="316" y="31"/>
                    </a:cubicBezTo>
                    <a:cubicBezTo>
                      <a:pt x="283" y="10"/>
                      <a:pt x="247"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455;p22">
                <a:extLst>
                  <a:ext uri="{FF2B5EF4-FFF2-40B4-BE49-F238E27FC236}">
                    <a16:creationId xmlns:a16="http://schemas.microsoft.com/office/drawing/2014/main" id="{8304F3C9-A769-1385-EE40-CA901CF45BF0}"/>
                  </a:ext>
                </a:extLst>
              </p:cNvPr>
              <p:cNvSpPr/>
              <p:nvPr/>
            </p:nvSpPr>
            <p:spPr>
              <a:xfrm>
                <a:off x="4707729" y="2117931"/>
                <a:ext cx="22049" cy="50696"/>
              </a:xfrm>
              <a:custGeom>
                <a:avLst/>
                <a:gdLst/>
                <a:ahLst/>
                <a:cxnLst/>
                <a:rect l="l" t="t" r="r" b="b"/>
                <a:pathLst>
                  <a:path w="655" h="1506" extrusionOk="0">
                    <a:moveTo>
                      <a:pt x="109" y="0"/>
                    </a:moveTo>
                    <a:lnTo>
                      <a:pt x="1" y="38"/>
                    </a:lnTo>
                    <a:lnTo>
                      <a:pt x="546" y="1506"/>
                    </a:lnTo>
                    <a:lnTo>
                      <a:pt x="655" y="1468"/>
                    </a:lnTo>
                    <a:lnTo>
                      <a:pt x="1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456;p22">
                <a:extLst>
                  <a:ext uri="{FF2B5EF4-FFF2-40B4-BE49-F238E27FC236}">
                    <a16:creationId xmlns:a16="http://schemas.microsoft.com/office/drawing/2014/main" id="{1FC774BA-6E09-527F-6F79-F2C8F1D3EC4C}"/>
                  </a:ext>
                </a:extLst>
              </p:cNvPr>
              <p:cNvSpPr/>
              <p:nvPr/>
            </p:nvSpPr>
            <p:spPr>
              <a:xfrm>
                <a:off x="4720723" y="2161591"/>
                <a:ext cx="14273" cy="12691"/>
              </a:xfrm>
              <a:custGeom>
                <a:avLst/>
                <a:gdLst/>
                <a:ahLst/>
                <a:cxnLst/>
                <a:rect l="l" t="t" r="r" b="b"/>
                <a:pathLst>
                  <a:path w="424" h="377" extrusionOk="0">
                    <a:moveTo>
                      <a:pt x="210" y="1"/>
                    </a:moveTo>
                    <a:cubicBezTo>
                      <a:pt x="189" y="1"/>
                      <a:pt x="167" y="4"/>
                      <a:pt x="146" y="11"/>
                    </a:cubicBezTo>
                    <a:cubicBezTo>
                      <a:pt x="52" y="49"/>
                      <a:pt x="0" y="157"/>
                      <a:pt x="38" y="256"/>
                    </a:cubicBezTo>
                    <a:cubicBezTo>
                      <a:pt x="64" y="329"/>
                      <a:pt x="135" y="376"/>
                      <a:pt x="211" y="376"/>
                    </a:cubicBezTo>
                    <a:cubicBezTo>
                      <a:pt x="233" y="376"/>
                      <a:pt x="256" y="372"/>
                      <a:pt x="278" y="364"/>
                    </a:cubicBezTo>
                    <a:cubicBezTo>
                      <a:pt x="377" y="331"/>
                      <a:pt x="424" y="223"/>
                      <a:pt x="391" y="124"/>
                    </a:cubicBezTo>
                    <a:cubicBezTo>
                      <a:pt x="361" y="46"/>
                      <a:pt x="288" y="1"/>
                      <a:pt x="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457;p22">
                <a:extLst>
                  <a:ext uri="{FF2B5EF4-FFF2-40B4-BE49-F238E27FC236}">
                    <a16:creationId xmlns:a16="http://schemas.microsoft.com/office/drawing/2014/main" id="{AF9AD445-B322-EDCE-96CD-718F462C2DE1}"/>
                  </a:ext>
                </a:extLst>
              </p:cNvPr>
              <p:cNvSpPr/>
              <p:nvPr/>
            </p:nvSpPr>
            <p:spPr>
              <a:xfrm>
                <a:off x="4577591" y="1968605"/>
                <a:ext cx="43088" cy="36625"/>
              </a:xfrm>
              <a:custGeom>
                <a:avLst/>
                <a:gdLst/>
                <a:ahLst/>
                <a:cxnLst/>
                <a:rect l="l" t="t" r="r" b="b"/>
                <a:pathLst>
                  <a:path w="1280" h="1088" extrusionOk="0">
                    <a:moveTo>
                      <a:pt x="76" y="1"/>
                    </a:moveTo>
                    <a:lnTo>
                      <a:pt x="0" y="90"/>
                    </a:lnTo>
                    <a:lnTo>
                      <a:pt x="1205" y="1087"/>
                    </a:lnTo>
                    <a:lnTo>
                      <a:pt x="1280" y="998"/>
                    </a:lnTo>
                    <a:lnTo>
                      <a:pt x="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458;p22">
                <a:extLst>
                  <a:ext uri="{FF2B5EF4-FFF2-40B4-BE49-F238E27FC236}">
                    <a16:creationId xmlns:a16="http://schemas.microsoft.com/office/drawing/2014/main" id="{6881D202-0459-2074-5225-827CD34429F3}"/>
                  </a:ext>
                </a:extLst>
              </p:cNvPr>
              <p:cNvSpPr/>
              <p:nvPr/>
            </p:nvSpPr>
            <p:spPr>
              <a:xfrm>
                <a:off x="4571733" y="1963757"/>
                <a:ext cx="14273" cy="12691"/>
              </a:xfrm>
              <a:custGeom>
                <a:avLst/>
                <a:gdLst/>
                <a:ahLst/>
                <a:cxnLst/>
                <a:rect l="l" t="t" r="r" b="b"/>
                <a:pathLst>
                  <a:path w="424" h="377" extrusionOk="0">
                    <a:moveTo>
                      <a:pt x="210" y="0"/>
                    </a:moveTo>
                    <a:cubicBezTo>
                      <a:pt x="157" y="0"/>
                      <a:pt x="103" y="25"/>
                      <a:pt x="66" y="70"/>
                    </a:cubicBezTo>
                    <a:cubicBezTo>
                      <a:pt x="0" y="150"/>
                      <a:pt x="10" y="267"/>
                      <a:pt x="90" y="333"/>
                    </a:cubicBezTo>
                    <a:cubicBezTo>
                      <a:pt x="125" y="362"/>
                      <a:pt x="169" y="377"/>
                      <a:pt x="212" y="377"/>
                    </a:cubicBezTo>
                    <a:cubicBezTo>
                      <a:pt x="267" y="377"/>
                      <a:pt x="321" y="354"/>
                      <a:pt x="358" y="309"/>
                    </a:cubicBezTo>
                    <a:cubicBezTo>
                      <a:pt x="424" y="229"/>
                      <a:pt x="410" y="112"/>
                      <a:pt x="330" y="46"/>
                    </a:cubicBezTo>
                    <a:cubicBezTo>
                      <a:pt x="295" y="15"/>
                      <a:pt x="252" y="0"/>
                      <a:pt x="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459;p22">
                <a:extLst>
                  <a:ext uri="{FF2B5EF4-FFF2-40B4-BE49-F238E27FC236}">
                    <a16:creationId xmlns:a16="http://schemas.microsoft.com/office/drawing/2014/main" id="{EF079279-1ED0-B08F-CCD6-B78C30A3EB51}"/>
                  </a:ext>
                </a:extLst>
              </p:cNvPr>
              <p:cNvSpPr/>
              <p:nvPr/>
            </p:nvSpPr>
            <p:spPr>
              <a:xfrm>
                <a:off x="4740988" y="1993313"/>
                <a:ext cx="46118" cy="32484"/>
              </a:xfrm>
              <a:custGeom>
                <a:avLst/>
                <a:gdLst/>
                <a:ahLst/>
                <a:cxnLst/>
                <a:rect l="l" t="t" r="r" b="b"/>
                <a:pathLst>
                  <a:path w="1370" h="965" extrusionOk="0">
                    <a:moveTo>
                      <a:pt x="1303" y="1"/>
                    </a:moveTo>
                    <a:lnTo>
                      <a:pt x="1" y="866"/>
                    </a:lnTo>
                    <a:lnTo>
                      <a:pt x="66" y="965"/>
                    </a:lnTo>
                    <a:lnTo>
                      <a:pt x="1369" y="95"/>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460;p22">
                <a:extLst>
                  <a:ext uri="{FF2B5EF4-FFF2-40B4-BE49-F238E27FC236}">
                    <a16:creationId xmlns:a16="http://schemas.microsoft.com/office/drawing/2014/main" id="{21DFCDA4-8620-843B-EC68-ACC298B20D0A}"/>
                  </a:ext>
                </a:extLst>
              </p:cNvPr>
              <p:cNvSpPr/>
              <p:nvPr/>
            </p:nvSpPr>
            <p:spPr>
              <a:xfrm>
                <a:off x="4778824" y="1988634"/>
                <a:ext cx="14307" cy="12724"/>
              </a:xfrm>
              <a:custGeom>
                <a:avLst/>
                <a:gdLst/>
                <a:ahLst/>
                <a:cxnLst/>
                <a:rect l="l" t="t" r="r" b="b"/>
                <a:pathLst>
                  <a:path w="425" h="378" extrusionOk="0">
                    <a:moveTo>
                      <a:pt x="211" y="1"/>
                    </a:moveTo>
                    <a:cubicBezTo>
                      <a:pt x="176" y="1"/>
                      <a:pt x="140" y="11"/>
                      <a:pt x="109" y="31"/>
                    </a:cubicBezTo>
                    <a:cubicBezTo>
                      <a:pt x="24" y="88"/>
                      <a:pt x="1" y="205"/>
                      <a:pt x="57" y="290"/>
                    </a:cubicBezTo>
                    <a:cubicBezTo>
                      <a:pt x="93" y="347"/>
                      <a:pt x="154" y="377"/>
                      <a:pt x="215" y="377"/>
                    </a:cubicBezTo>
                    <a:cubicBezTo>
                      <a:pt x="250" y="377"/>
                      <a:pt x="285" y="367"/>
                      <a:pt x="316" y="347"/>
                    </a:cubicBezTo>
                    <a:cubicBezTo>
                      <a:pt x="405" y="285"/>
                      <a:pt x="424" y="173"/>
                      <a:pt x="368" y="83"/>
                    </a:cubicBezTo>
                    <a:cubicBezTo>
                      <a:pt x="332" y="30"/>
                      <a:pt x="272" y="1"/>
                      <a:pt x="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 name="Google Shape;461;p22">
              <a:extLst>
                <a:ext uri="{FF2B5EF4-FFF2-40B4-BE49-F238E27FC236}">
                  <a16:creationId xmlns:a16="http://schemas.microsoft.com/office/drawing/2014/main" id="{E43D61B9-AFD7-001E-FE05-69D316456022}"/>
                </a:ext>
              </a:extLst>
            </p:cNvPr>
            <p:cNvSpPr/>
            <p:nvPr/>
          </p:nvSpPr>
          <p:spPr>
            <a:xfrm>
              <a:off x="7913279" y="607897"/>
              <a:ext cx="243330" cy="243399"/>
            </a:xfrm>
            <a:custGeom>
              <a:avLst/>
              <a:gdLst/>
              <a:ahLst/>
              <a:cxnLst/>
              <a:rect l="l" t="t" r="r" b="b"/>
              <a:pathLst>
                <a:path w="3519" h="3520" extrusionOk="0">
                  <a:moveTo>
                    <a:pt x="1760" y="1"/>
                  </a:moveTo>
                  <a:cubicBezTo>
                    <a:pt x="791" y="1"/>
                    <a:pt x="0" y="786"/>
                    <a:pt x="0" y="1760"/>
                  </a:cubicBezTo>
                  <a:cubicBezTo>
                    <a:pt x="0" y="2729"/>
                    <a:pt x="791" y="3519"/>
                    <a:pt x="1760" y="3519"/>
                  </a:cubicBezTo>
                  <a:cubicBezTo>
                    <a:pt x="2733" y="3519"/>
                    <a:pt x="3519" y="2729"/>
                    <a:pt x="3519" y="1760"/>
                  </a:cubicBezTo>
                  <a:cubicBezTo>
                    <a:pt x="3519" y="786"/>
                    <a:pt x="2733" y="1"/>
                    <a:pt x="1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 name="Google Shape;463;p22">
            <a:extLst>
              <a:ext uri="{FF2B5EF4-FFF2-40B4-BE49-F238E27FC236}">
                <a16:creationId xmlns:a16="http://schemas.microsoft.com/office/drawing/2014/main" id="{78BA9406-AD0E-9D8E-DB09-06B0CBFD5C7A}"/>
              </a:ext>
            </a:extLst>
          </p:cNvPr>
          <p:cNvSpPr/>
          <p:nvPr/>
        </p:nvSpPr>
        <p:spPr>
          <a:xfrm>
            <a:off x="6637124" y="6513743"/>
            <a:ext cx="86779" cy="87415"/>
          </a:xfrm>
          <a:custGeom>
            <a:avLst/>
            <a:gdLst/>
            <a:ahLst/>
            <a:cxnLst/>
            <a:rect l="l" t="t" r="r" b="b"/>
            <a:pathLst>
              <a:path w="819" h="825" extrusionOk="0">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64;p22">
            <a:extLst>
              <a:ext uri="{FF2B5EF4-FFF2-40B4-BE49-F238E27FC236}">
                <a16:creationId xmlns:a16="http://schemas.microsoft.com/office/drawing/2014/main" id="{D8B8B0F5-A8F2-3464-59F7-2F56CD21A29A}"/>
              </a:ext>
            </a:extLst>
          </p:cNvPr>
          <p:cNvSpPr/>
          <p:nvPr/>
        </p:nvSpPr>
        <p:spPr>
          <a:xfrm>
            <a:off x="2023834" y="6247123"/>
            <a:ext cx="654919" cy="642415"/>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65;p22">
            <a:extLst>
              <a:ext uri="{FF2B5EF4-FFF2-40B4-BE49-F238E27FC236}">
                <a16:creationId xmlns:a16="http://schemas.microsoft.com/office/drawing/2014/main" id="{4B06F1F6-4D2F-4F09-A6A0-BCE8C65033DE}"/>
              </a:ext>
            </a:extLst>
          </p:cNvPr>
          <p:cNvSpPr/>
          <p:nvPr/>
        </p:nvSpPr>
        <p:spPr>
          <a:xfrm>
            <a:off x="4286222" y="6205734"/>
            <a:ext cx="597701" cy="574815"/>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1522;p47">
            <a:extLst>
              <a:ext uri="{FF2B5EF4-FFF2-40B4-BE49-F238E27FC236}">
                <a16:creationId xmlns:a16="http://schemas.microsoft.com/office/drawing/2014/main" id="{35DD8256-1CD3-B799-705C-8F7A02CF4BAA}"/>
              </a:ext>
            </a:extLst>
          </p:cNvPr>
          <p:cNvSpPr txBox="1">
            <a:spLocks noGrp="1"/>
          </p:cNvSpPr>
          <p:nvPr/>
        </p:nvSpPr>
        <p:spPr>
          <a:xfrm>
            <a:off x="390925" y="557328"/>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b="1" dirty="0">
                <a:latin typeface="Montserrat" pitchFamily="2" charset="77"/>
              </a:rPr>
              <a:t>DIVISIONE</a:t>
            </a:r>
            <a:r>
              <a:rPr lang="en" dirty="0">
                <a:latin typeface="Montserrat" pitchFamily="2" charset="77"/>
              </a:rPr>
              <a:t> DEL DATASET</a:t>
            </a:r>
            <a:endParaRPr dirty="0">
              <a:latin typeface="Montserrat" pitchFamily="2" charset="77"/>
            </a:endParaRPr>
          </a:p>
        </p:txBody>
      </p:sp>
      <p:sp>
        <p:nvSpPr>
          <p:cNvPr id="44" name="Google Shape;1550;p47">
            <a:extLst>
              <a:ext uri="{FF2B5EF4-FFF2-40B4-BE49-F238E27FC236}">
                <a16:creationId xmlns:a16="http://schemas.microsoft.com/office/drawing/2014/main" id="{F1EAA64E-D320-7922-7911-F2C9A3C7F4B5}"/>
              </a:ext>
            </a:extLst>
          </p:cNvPr>
          <p:cNvSpPr/>
          <p:nvPr/>
        </p:nvSpPr>
        <p:spPr>
          <a:xfrm>
            <a:off x="10751025" y="909775"/>
            <a:ext cx="65668" cy="64985"/>
          </a:xfrm>
          <a:custGeom>
            <a:avLst/>
            <a:gdLst/>
            <a:ahLst/>
            <a:cxnLst/>
            <a:rect l="l" t="t" r="r" b="b"/>
            <a:pathLst>
              <a:path w="481" h="476" extrusionOk="0">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5" name="Google Shape;1551;p47">
            <a:extLst>
              <a:ext uri="{FF2B5EF4-FFF2-40B4-BE49-F238E27FC236}">
                <a16:creationId xmlns:a16="http://schemas.microsoft.com/office/drawing/2014/main" id="{F94A4201-95AB-DC41-270E-48C7BD7A6D85}"/>
              </a:ext>
            </a:extLst>
          </p:cNvPr>
          <p:cNvSpPr/>
          <p:nvPr/>
        </p:nvSpPr>
        <p:spPr>
          <a:xfrm>
            <a:off x="9301624" y="1580220"/>
            <a:ext cx="112495" cy="112495"/>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6" name="Google Shape;1553;p47">
            <a:extLst>
              <a:ext uri="{FF2B5EF4-FFF2-40B4-BE49-F238E27FC236}">
                <a16:creationId xmlns:a16="http://schemas.microsoft.com/office/drawing/2014/main" id="{1CD8D2D7-F402-BB10-9E9B-F35474A8AF0D}"/>
              </a:ext>
            </a:extLst>
          </p:cNvPr>
          <p:cNvSpPr/>
          <p:nvPr/>
        </p:nvSpPr>
        <p:spPr>
          <a:xfrm>
            <a:off x="11471456" y="608611"/>
            <a:ext cx="64985" cy="65668"/>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47" name="Google Shape;1554;p47">
            <a:extLst>
              <a:ext uri="{FF2B5EF4-FFF2-40B4-BE49-F238E27FC236}">
                <a16:creationId xmlns:a16="http://schemas.microsoft.com/office/drawing/2014/main" id="{69D050CA-FB1E-D23E-D0E7-B3DECC92B0AF}"/>
              </a:ext>
            </a:extLst>
          </p:cNvPr>
          <p:cNvSpPr/>
          <p:nvPr/>
        </p:nvSpPr>
        <p:spPr>
          <a:xfrm>
            <a:off x="9725104" y="1154267"/>
            <a:ext cx="498321" cy="465295"/>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aphicFrame>
        <p:nvGraphicFramePr>
          <p:cNvPr id="58" name="Tabella 27">
            <a:extLst>
              <a:ext uri="{FF2B5EF4-FFF2-40B4-BE49-F238E27FC236}">
                <a16:creationId xmlns:a16="http://schemas.microsoft.com/office/drawing/2014/main" id="{F149DE10-985C-46F3-9830-977EB5ACBEFE}"/>
              </a:ext>
            </a:extLst>
          </p:cNvPr>
          <p:cNvGraphicFramePr>
            <a:graphicFrameLocks noGrp="1"/>
          </p:cNvGraphicFramePr>
          <p:nvPr>
            <p:extLst>
              <p:ext uri="{D42A27DB-BD31-4B8C-83A1-F6EECF244321}">
                <p14:modId xmlns:p14="http://schemas.microsoft.com/office/powerpoint/2010/main" val="1366035801"/>
              </p:ext>
            </p:extLst>
          </p:nvPr>
        </p:nvGraphicFramePr>
        <p:xfrm>
          <a:off x="432224" y="2498712"/>
          <a:ext cx="4451699" cy="2631258"/>
        </p:xfrm>
        <a:graphic>
          <a:graphicData uri="http://schemas.openxmlformats.org/drawingml/2006/table">
            <a:tbl>
              <a:tblPr firstRow="1" bandRow="1">
                <a:tableStyleId>{5C22544A-7EE6-4342-B048-85BDC9FD1C3A}</a:tableStyleId>
              </a:tblPr>
              <a:tblGrid>
                <a:gridCol w="431987">
                  <a:extLst>
                    <a:ext uri="{9D8B030D-6E8A-4147-A177-3AD203B41FA5}">
                      <a16:colId xmlns:a16="http://schemas.microsoft.com/office/drawing/2014/main" val="4235451627"/>
                    </a:ext>
                  </a:extLst>
                </a:gridCol>
                <a:gridCol w="928466">
                  <a:extLst>
                    <a:ext uri="{9D8B030D-6E8A-4147-A177-3AD203B41FA5}">
                      <a16:colId xmlns:a16="http://schemas.microsoft.com/office/drawing/2014/main" val="2130962365"/>
                    </a:ext>
                  </a:extLst>
                </a:gridCol>
                <a:gridCol w="1343545">
                  <a:extLst>
                    <a:ext uri="{9D8B030D-6E8A-4147-A177-3AD203B41FA5}">
                      <a16:colId xmlns:a16="http://schemas.microsoft.com/office/drawing/2014/main" val="4050878429"/>
                    </a:ext>
                  </a:extLst>
                </a:gridCol>
                <a:gridCol w="830158">
                  <a:extLst>
                    <a:ext uri="{9D8B030D-6E8A-4147-A177-3AD203B41FA5}">
                      <a16:colId xmlns:a16="http://schemas.microsoft.com/office/drawing/2014/main" val="1247537568"/>
                    </a:ext>
                  </a:extLst>
                </a:gridCol>
                <a:gridCol w="917543">
                  <a:extLst>
                    <a:ext uri="{9D8B030D-6E8A-4147-A177-3AD203B41FA5}">
                      <a16:colId xmlns:a16="http://schemas.microsoft.com/office/drawing/2014/main" val="1746546610"/>
                    </a:ext>
                  </a:extLst>
                </a:gridCol>
              </a:tblGrid>
              <a:tr h="375894">
                <a:tc>
                  <a:txBody>
                    <a:bodyPr/>
                    <a:lstStyle/>
                    <a:p>
                      <a:pPr algn="ctr"/>
                      <a:r>
                        <a:rPr lang="it-IT" sz="1700" dirty="0">
                          <a:solidFill>
                            <a:schemeClr val="bg1"/>
                          </a:solidFill>
                          <a:latin typeface="Montserrat" pitchFamily="2" charset="77"/>
                        </a:rPr>
                        <a:t>ID</a:t>
                      </a:r>
                    </a:p>
                  </a:txBody>
                  <a:tcPr marL="84108" marR="84108" marT="42054" marB="4205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GENE</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VARIANT</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TEXT</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CLASS</a:t>
                      </a:r>
                    </a:p>
                  </a:txBody>
                  <a:tcPr marL="84108" marR="84108" marT="42054" marB="4205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1763943452"/>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1067938956"/>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bg1">
                        <a:lumMod val="90000"/>
                      </a:schemeClr>
                    </a:solidFill>
                  </a:tcPr>
                </a:tc>
                <a:extLst>
                  <a:ext uri="{0D108BD9-81ED-4DB2-BD59-A6C34878D82A}">
                    <a16:rowId xmlns:a16="http://schemas.microsoft.com/office/drawing/2014/main" val="349603727"/>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2323418497"/>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bg1">
                        <a:lumMod val="90000"/>
                      </a:schemeClr>
                    </a:solidFill>
                  </a:tcPr>
                </a:tc>
                <a:extLst>
                  <a:ext uri="{0D108BD9-81ED-4DB2-BD59-A6C34878D82A}">
                    <a16:rowId xmlns:a16="http://schemas.microsoft.com/office/drawing/2014/main" val="2639601910"/>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2303252188"/>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3493300585"/>
                  </a:ext>
                </a:extLst>
              </a:tr>
            </a:tbl>
          </a:graphicData>
        </a:graphic>
      </p:graphicFrame>
      <p:cxnSp>
        <p:nvCxnSpPr>
          <p:cNvPr id="60" name="Connettore 4 59">
            <a:extLst>
              <a:ext uri="{FF2B5EF4-FFF2-40B4-BE49-F238E27FC236}">
                <a16:creationId xmlns:a16="http://schemas.microsoft.com/office/drawing/2014/main" id="{7C3A217D-6543-B3C3-BC82-17809CC7E77F}"/>
              </a:ext>
            </a:extLst>
          </p:cNvPr>
          <p:cNvCxnSpPr/>
          <p:nvPr/>
        </p:nvCxnSpPr>
        <p:spPr>
          <a:xfrm flipV="1">
            <a:off x="5117983" y="2626719"/>
            <a:ext cx="1300991" cy="1261428"/>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ttore 4 61">
            <a:extLst>
              <a:ext uri="{FF2B5EF4-FFF2-40B4-BE49-F238E27FC236}">
                <a16:creationId xmlns:a16="http://schemas.microsoft.com/office/drawing/2014/main" id="{0C9FB737-E0DC-0D03-81BB-3B59779FF24A}"/>
              </a:ext>
            </a:extLst>
          </p:cNvPr>
          <p:cNvCxnSpPr>
            <a:cxnSpLocks/>
          </p:cNvCxnSpPr>
          <p:nvPr/>
        </p:nvCxnSpPr>
        <p:spPr>
          <a:xfrm rot="16200000" flipH="1">
            <a:off x="5302234" y="4313094"/>
            <a:ext cx="1593102" cy="656065"/>
          </a:xfrm>
          <a:prstGeom prst="bentConnector3">
            <a:avLst>
              <a:gd name="adj1" fmla="val 100010"/>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69" name="Tabella 27">
            <a:extLst>
              <a:ext uri="{FF2B5EF4-FFF2-40B4-BE49-F238E27FC236}">
                <a16:creationId xmlns:a16="http://schemas.microsoft.com/office/drawing/2014/main" id="{A8956880-1A2A-76E6-E8C7-840BB366FA4D}"/>
              </a:ext>
            </a:extLst>
          </p:cNvPr>
          <p:cNvGraphicFramePr>
            <a:graphicFrameLocks noGrp="1"/>
          </p:cNvGraphicFramePr>
          <p:nvPr>
            <p:extLst>
              <p:ext uri="{D42A27DB-BD31-4B8C-83A1-F6EECF244321}">
                <p14:modId xmlns:p14="http://schemas.microsoft.com/office/powerpoint/2010/main" val="794087961"/>
              </p:ext>
            </p:extLst>
          </p:nvPr>
        </p:nvGraphicFramePr>
        <p:xfrm>
          <a:off x="6952818" y="2008677"/>
          <a:ext cx="3534156" cy="1879470"/>
        </p:xfrm>
        <a:graphic>
          <a:graphicData uri="http://schemas.openxmlformats.org/drawingml/2006/table">
            <a:tbl>
              <a:tblPr firstRow="1" bandRow="1">
                <a:tableStyleId>{5C22544A-7EE6-4342-B048-85BDC9FD1C3A}</a:tableStyleId>
              </a:tblPr>
              <a:tblGrid>
                <a:gridCol w="431987">
                  <a:extLst>
                    <a:ext uri="{9D8B030D-6E8A-4147-A177-3AD203B41FA5}">
                      <a16:colId xmlns:a16="http://schemas.microsoft.com/office/drawing/2014/main" val="4235451627"/>
                    </a:ext>
                  </a:extLst>
                </a:gridCol>
                <a:gridCol w="928466">
                  <a:extLst>
                    <a:ext uri="{9D8B030D-6E8A-4147-A177-3AD203B41FA5}">
                      <a16:colId xmlns:a16="http://schemas.microsoft.com/office/drawing/2014/main" val="2130962365"/>
                    </a:ext>
                  </a:extLst>
                </a:gridCol>
                <a:gridCol w="1343545">
                  <a:extLst>
                    <a:ext uri="{9D8B030D-6E8A-4147-A177-3AD203B41FA5}">
                      <a16:colId xmlns:a16="http://schemas.microsoft.com/office/drawing/2014/main" val="4050878429"/>
                    </a:ext>
                  </a:extLst>
                </a:gridCol>
                <a:gridCol w="830158">
                  <a:extLst>
                    <a:ext uri="{9D8B030D-6E8A-4147-A177-3AD203B41FA5}">
                      <a16:colId xmlns:a16="http://schemas.microsoft.com/office/drawing/2014/main" val="1247537568"/>
                    </a:ext>
                  </a:extLst>
                </a:gridCol>
              </a:tblGrid>
              <a:tr h="375894">
                <a:tc>
                  <a:txBody>
                    <a:bodyPr/>
                    <a:lstStyle/>
                    <a:p>
                      <a:pPr algn="ctr"/>
                      <a:r>
                        <a:rPr lang="it-IT" sz="1700" dirty="0">
                          <a:solidFill>
                            <a:schemeClr val="bg1"/>
                          </a:solidFill>
                          <a:latin typeface="Montserrat" pitchFamily="2" charset="77"/>
                        </a:rPr>
                        <a:t>ID</a:t>
                      </a:r>
                    </a:p>
                  </a:txBody>
                  <a:tcPr marL="84108" marR="84108" marT="42054" marB="4205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GENE</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VARIANT</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TEXT</a:t>
                      </a:r>
                    </a:p>
                  </a:txBody>
                  <a:tcPr marL="84108" marR="84108" marT="42054" marB="4205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1763943452"/>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1067938956"/>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bg1">
                        <a:lumMod val="90000"/>
                      </a:schemeClr>
                    </a:solidFill>
                  </a:tcPr>
                </a:tc>
                <a:extLst>
                  <a:ext uri="{0D108BD9-81ED-4DB2-BD59-A6C34878D82A}">
                    <a16:rowId xmlns:a16="http://schemas.microsoft.com/office/drawing/2014/main" val="349603727"/>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2323418497"/>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2639601910"/>
                  </a:ext>
                </a:extLst>
              </a:tr>
            </a:tbl>
          </a:graphicData>
        </a:graphic>
      </p:graphicFrame>
      <p:graphicFrame>
        <p:nvGraphicFramePr>
          <p:cNvPr id="70" name="Tabella 69">
            <a:extLst>
              <a:ext uri="{FF2B5EF4-FFF2-40B4-BE49-F238E27FC236}">
                <a16:creationId xmlns:a16="http://schemas.microsoft.com/office/drawing/2014/main" id="{752E200D-D4DA-9E93-4FCD-DDBF7CFD75FB}"/>
              </a:ext>
            </a:extLst>
          </p:cNvPr>
          <p:cNvGraphicFramePr>
            <a:graphicFrameLocks noGrp="1"/>
          </p:cNvGraphicFramePr>
          <p:nvPr>
            <p:extLst>
              <p:ext uri="{D42A27DB-BD31-4B8C-83A1-F6EECF244321}">
                <p14:modId xmlns:p14="http://schemas.microsoft.com/office/powerpoint/2010/main" val="2855400033"/>
              </p:ext>
            </p:extLst>
          </p:nvPr>
        </p:nvGraphicFramePr>
        <p:xfrm>
          <a:off x="10640641" y="2008677"/>
          <a:ext cx="917543" cy="1879470"/>
        </p:xfrm>
        <a:graphic>
          <a:graphicData uri="http://schemas.openxmlformats.org/drawingml/2006/table">
            <a:tbl>
              <a:tblPr firstRow="1" bandRow="1">
                <a:tableStyleId>{5C22544A-7EE6-4342-B048-85BDC9FD1C3A}</a:tableStyleId>
              </a:tblPr>
              <a:tblGrid>
                <a:gridCol w="917543">
                  <a:extLst>
                    <a:ext uri="{9D8B030D-6E8A-4147-A177-3AD203B41FA5}">
                      <a16:colId xmlns:a16="http://schemas.microsoft.com/office/drawing/2014/main" val="3289466128"/>
                    </a:ext>
                  </a:extLst>
                </a:gridCol>
              </a:tblGrid>
              <a:tr h="375894">
                <a:tc>
                  <a:txBody>
                    <a:bodyPr/>
                    <a:lstStyle/>
                    <a:p>
                      <a:pPr algn="ctr"/>
                      <a:r>
                        <a:rPr lang="it-IT" sz="1700" dirty="0">
                          <a:latin typeface="Montserrat" pitchFamily="2" charset="77"/>
                        </a:rPr>
                        <a:t>CLASS</a:t>
                      </a: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2911082738"/>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3274378564"/>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chemeClr val="bg1">
                        <a:lumMod val="90000"/>
                      </a:schemeClr>
                    </a:solidFill>
                  </a:tcPr>
                </a:tc>
                <a:extLst>
                  <a:ext uri="{0D108BD9-81ED-4DB2-BD59-A6C34878D82A}">
                    <a16:rowId xmlns:a16="http://schemas.microsoft.com/office/drawing/2014/main" val="3708779245"/>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495558596"/>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2754853761"/>
                  </a:ext>
                </a:extLst>
              </a:tr>
            </a:tbl>
          </a:graphicData>
        </a:graphic>
      </p:graphicFrame>
      <p:graphicFrame>
        <p:nvGraphicFramePr>
          <p:cNvPr id="71" name="Tabella 27">
            <a:extLst>
              <a:ext uri="{FF2B5EF4-FFF2-40B4-BE49-F238E27FC236}">
                <a16:creationId xmlns:a16="http://schemas.microsoft.com/office/drawing/2014/main" id="{F360F297-3171-ED4B-7E77-EE1C939D027D}"/>
              </a:ext>
            </a:extLst>
          </p:cNvPr>
          <p:cNvGraphicFramePr>
            <a:graphicFrameLocks noGrp="1"/>
          </p:cNvGraphicFramePr>
          <p:nvPr>
            <p:extLst>
              <p:ext uri="{D42A27DB-BD31-4B8C-83A1-F6EECF244321}">
                <p14:modId xmlns:p14="http://schemas.microsoft.com/office/powerpoint/2010/main" val="2288887122"/>
              </p:ext>
            </p:extLst>
          </p:nvPr>
        </p:nvGraphicFramePr>
        <p:xfrm>
          <a:off x="6952818" y="4873837"/>
          <a:ext cx="3534156" cy="1127682"/>
        </p:xfrm>
        <a:graphic>
          <a:graphicData uri="http://schemas.openxmlformats.org/drawingml/2006/table">
            <a:tbl>
              <a:tblPr firstRow="1" bandRow="1">
                <a:tableStyleId>{5C22544A-7EE6-4342-B048-85BDC9FD1C3A}</a:tableStyleId>
              </a:tblPr>
              <a:tblGrid>
                <a:gridCol w="431987">
                  <a:extLst>
                    <a:ext uri="{9D8B030D-6E8A-4147-A177-3AD203B41FA5}">
                      <a16:colId xmlns:a16="http://schemas.microsoft.com/office/drawing/2014/main" val="4235451627"/>
                    </a:ext>
                  </a:extLst>
                </a:gridCol>
                <a:gridCol w="928466">
                  <a:extLst>
                    <a:ext uri="{9D8B030D-6E8A-4147-A177-3AD203B41FA5}">
                      <a16:colId xmlns:a16="http://schemas.microsoft.com/office/drawing/2014/main" val="2130962365"/>
                    </a:ext>
                  </a:extLst>
                </a:gridCol>
                <a:gridCol w="1343545">
                  <a:extLst>
                    <a:ext uri="{9D8B030D-6E8A-4147-A177-3AD203B41FA5}">
                      <a16:colId xmlns:a16="http://schemas.microsoft.com/office/drawing/2014/main" val="4050878429"/>
                    </a:ext>
                  </a:extLst>
                </a:gridCol>
                <a:gridCol w="830158">
                  <a:extLst>
                    <a:ext uri="{9D8B030D-6E8A-4147-A177-3AD203B41FA5}">
                      <a16:colId xmlns:a16="http://schemas.microsoft.com/office/drawing/2014/main" val="1247537568"/>
                    </a:ext>
                  </a:extLst>
                </a:gridCol>
              </a:tblGrid>
              <a:tr h="375894">
                <a:tc>
                  <a:txBody>
                    <a:bodyPr/>
                    <a:lstStyle/>
                    <a:p>
                      <a:pPr algn="ctr"/>
                      <a:r>
                        <a:rPr lang="it-IT" sz="1700" dirty="0">
                          <a:solidFill>
                            <a:schemeClr val="bg1"/>
                          </a:solidFill>
                          <a:latin typeface="Montserrat" pitchFamily="2" charset="77"/>
                        </a:rPr>
                        <a:t>ID</a:t>
                      </a:r>
                    </a:p>
                  </a:txBody>
                  <a:tcPr marL="84108" marR="84108" marT="42054" marB="4205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GENE</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VARIANT</a:t>
                      </a:r>
                    </a:p>
                  </a:txBody>
                  <a:tcPr marL="84108" marR="84108" marT="42054" marB="42054">
                    <a:lnT w="28575" cap="flat" cmpd="sng" algn="ctr">
                      <a:solidFill>
                        <a:schemeClr val="tx1"/>
                      </a:solidFill>
                      <a:prstDash val="solid"/>
                      <a:round/>
                      <a:headEnd type="none" w="med" len="med"/>
                      <a:tailEnd type="none" w="med" len="med"/>
                    </a:lnT>
                    <a:solidFill>
                      <a:schemeClr val="tx1"/>
                    </a:solidFill>
                  </a:tcPr>
                </a:tc>
                <a:tc>
                  <a:txBody>
                    <a:bodyPr/>
                    <a:lstStyle/>
                    <a:p>
                      <a:pPr algn="ctr"/>
                      <a:r>
                        <a:rPr lang="it-IT" sz="1700" dirty="0">
                          <a:latin typeface="Montserrat" pitchFamily="2" charset="77"/>
                        </a:rPr>
                        <a:t>TEXT</a:t>
                      </a:r>
                    </a:p>
                  </a:txBody>
                  <a:tcPr marL="84108" marR="84108" marT="42054" marB="4205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1763943452"/>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solidFill>
                      <a:schemeClr val="tx1">
                        <a:lumMod val="40000"/>
                        <a:lumOff val="6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2323418497"/>
                  </a:ext>
                </a:extLst>
              </a:tr>
              <a:tr h="375894">
                <a:tc>
                  <a:txBody>
                    <a:bodyPr/>
                    <a:lstStyle/>
                    <a:p>
                      <a:pPr algn="ct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B w="28575"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a:endParaRPr lang="it-IT" sz="1700" dirty="0">
                        <a:latin typeface="Montserrat" pitchFamily="2" charset="77"/>
                      </a:endParaRPr>
                    </a:p>
                  </a:txBody>
                  <a:tcPr marL="84108" marR="84108" marT="42054" marB="42054">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2639601910"/>
                  </a:ext>
                </a:extLst>
              </a:tr>
            </a:tbl>
          </a:graphicData>
        </a:graphic>
      </p:graphicFrame>
      <p:graphicFrame>
        <p:nvGraphicFramePr>
          <p:cNvPr id="72" name="Tabella 71">
            <a:extLst>
              <a:ext uri="{FF2B5EF4-FFF2-40B4-BE49-F238E27FC236}">
                <a16:creationId xmlns:a16="http://schemas.microsoft.com/office/drawing/2014/main" id="{A13302E0-1B1B-00DD-36F8-39C11A878EBC}"/>
              </a:ext>
            </a:extLst>
          </p:cNvPr>
          <p:cNvGraphicFramePr>
            <a:graphicFrameLocks noGrp="1"/>
          </p:cNvGraphicFramePr>
          <p:nvPr>
            <p:extLst>
              <p:ext uri="{D42A27DB-BD31-4B8C-83A1-F6EECF244321}">
                <p14:modId xmlns:p14="http://schemas.microsoft.com/office/powerpoint/2010/main" val="4162337902"/>
              </p:ext>
            </p:extLst>
          </p:nvPr>
        </p:nvGraphicFramePr>
        <p:xfrm>
          <a:off x="10640641" y="4873837"/>
          <a:ext cx="917543" cy="1127682"/>
        </p:xfrm>
        <a:graphic>
          <a:graphicData uri="http://schemas.openxmlformats.org/drawingml/2006/table">
            <a:tbl>
              <a:tblPr firstRow="1" bandRow="1">
                <a:tableStyleId>{5C22544A-7EE6-4342-B048-85BDC9FD1C3A}</a:tableStyleId>
              </a:tblPr>
              <a:tblGrid>
                <a:gridCol w="917543">
                  <a:extLst>
                    <a:ext uri="{9D8B030D-6E8A-4147-A177-3AD203B41FA5}">
                      <a16:colId xmlns:a16="http://schemas.microsoft.com/office/drawing/2014/main" val="3289466128"/>
                    </a:ext>
                  </a:extLst>
                </a:gridCol>
              </a:tblGrid>
              <a:tr h="375894">
                <a:tc>
                  <a:txBody>
                    <a:bodyPr/>
                    <a:lstStyle/>
                    <a:p>
                      <a:pPr algn="ctr"/>
                      <a:r>
                        <a:rPr lang="it-IT" sz="1700" dirty="0">
                          <a:latin typeface="Montserrat" pitchFamily="2" charset="77"/>
                        </a:rPr>
                        <a:t>CLASS</a:t>
                      </a: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2911082738"/>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chemeClr val="tx1">
                        <a:lumMod val="40000"/>
                        <a:lumOff val="60000"/>
                      </a:schemeClr>
                    </a:solidFill>
                  </a:tcPr>
                </a:tc>
                <a:extLst>
                  <a:ext uri="{0D108BD9-81ED-4DB2-BD59-A6C34878D82A}">
                    <a16:rowId xmlns:a16="http://schemas.microsoft.com/office/drawing/2014/main" val="495558596"/>
                  </a:ext>
                </a:extLst>
              </a:tr>
              <a:tr h="37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t-IT" sz="1700" dirty="0">
                        <a:latin typeface="Montserrat" pitchFamily="2" charset="77"/>
                      </a:endParaRPr>
                    </a:p>
                  </a:txBody>
                  <a:tcPr marL="84108" marR="84108" marT="42054" marB="4205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2754853761"/>
                  </a:ext>
                </a:extLst>
              </a:tr>
            </a:tbl>
          </a:graphicData>
        </a:graphic>
      </p:graphicFrame>
      <p:sp>
        <p:nvSpPr>
          <p:cNvPr id="77" name="CasellaDiTesto 76">
            <a:extLst>
              <a:ext uri="{FF2B5EF4-FFF2-40B4-BE49-F238E27FC236}">
                <a16:creationId xmlns:a16="http://schemas.microsoft.com/office/drawing/2014/main" id="{9A9BB6C9-AC72-E74A-4EFE-1F234E6659CD}"/>
              </a:ext>
            </a:extLst>
          </p:cNvPr>
          <p:cNvSpPr txBox="1"/>
          <p:nvPr/>
        </p:nvSpPr>
        <p:spPr>
          <a:xfrm>
            <a:off x="8275703" y="4481061"/>
            <a:ext cx="888385" cy="369332"/>
          </a:xfrm>
          <a:prstGeom prst="rect">
            <a:avLst/>
          </a:prstGeom>
          <a:noFill/>
        </p:spPr>
        <p:txBody>
          <a:bodyPr wrap="none" rtlCol="0">
            <a:spAutoFit/>
          </a:bodyPr>
          <a:lstStyle/>
          <a:p>
            <a:r>
              <a:rPr lang="it-IT" dirty="0">
                <a:solidFill>
                  <a:schemeClr val="tx1">
                    <a:lumMod val="60000"/>
                    <a:lumOff val="40000"/>
                  </a:schemeClr>
                </a:solidFill>
                <a:latin typeface="Montserrat" pitchFamily="2" charset="77"/>
              </a:rPr>
              <a:t>X_test</a:t>
            </a:r>
          </a:p>
        </p:txBody>
      </p:sp>
      <p:sp>
        <p:nvSpPr>
          <p:cNvPr id="78" name="CasellaDiTesto 77">
            <a:extLst>
              <a:ext uri="{FF2B5EF4-FFF2-40B4-BE49-F238E27FC236}">
                <a16:creationId xmlns:a16="http://schemas.microsoft.com/office/drawing/2014/main" id="{4548432F-5599-A20A-D3B2-BFF85BA1B63D}"/>
              </a:ext>
            </a:extLst>
          </p:cNvPr>
          <p:cNvSpPr txBox="1"/>
          <p:nvPr/>
        </p:nvSpPr>
        <p:spPr>
          <a:xfrm>
            <a:off x="10625752" y="4498635"/>
            <a:ext cx="883575" cy="369332"/>
          </a:xfrm>
          <a:prstGeom prst="rect">
            <a:avLst/>
          </a:prstGeom>
          <a:noFill/>
        </p:spPr>
        <p:txBody>
          <a:bodyPr wrap="none" rtlCol="0">
            <a:spAutoFit/>
          </a:bodyPr>
          <a:lstStyle/>
          <a:p>
            <a:r>
              <a:rPr lang="it-IT" dirty="0">
                <a:solidFill>
                  <a:schemeClr val="tx1">
                    <a:lumMod val="60000"/>
                    <a:lumOff val="40000"/>
                  </a:schemeClr>
                </a:solidFill>
                <a:latin typeface="Montserrat" pitchFamily="2" charset="77"/>
              </a:rPr>
              <a:t>Y_test</a:t>
            </a:r>
          </a:p>
        </p:txBody>
      </p:sp>
      <p:sp>
        <p:nvSpPr>
          <p:cNvPr id="82" name="CasellaDiTesto 81">
            <a:extLst>
              <a:ext uri="{FF2B5EF4-FFF2-40B4-BE49-F238E27FC236}">
                <a16:creationId xmlns:a16="http://schemas.microsoft.com/office/drawing/2014/main" id="{9DC51B8C-B687-C89C-FBA8-66489B06D82E}"/>
              </a:ext>
            </a:extLst>
          </p:cNvPr>
          <p:cNvSpPr txBox="1"/>
          <p:nvPr/>
        </p:nvSpPr>
        <p:spPr>
          <a:xfrm>
            <a:off x="8280688" y="1638870"/>
            <a:ext cx="990977" cy="369332"/>
          </a:xfrm>
          <a:prstGeom prst="rect">
            <a:avLst/>
          </a:prstGeom>
          <a:noFill/>
        </p:spPr>
        <p:txBody>
          <a:bodyPr wrap="none" rtlCol="0">
            <a:spAutoFit/>
          </a:bodyPr>
          <a:lstStyle/>
          <a:p>
            <a:r>
              <a:rPr lang="it-IT" dirty="0">
                <a:latin typeface="Montserrat" pitchFamily="2" charset="77"/>
              </a:rPr>
              <a:t>X_train</a:t>
            </a:r>
          </a:p>
        </p:txBody>
      </p:sp>
      <p:sp>
        <p:nvSpPr>
          <p:cNvPr id="83" name="CasellaDiTesto 82">
            <a:extLst>
              <a:ext uri="{FF2B5EF4-FFF2-40B4-BE49-F238E27FC236}">
                <a16:creationId xmlns:a16="http://schemas.microsoft.com/office/drawing/2014/main" id="{53282EB2-EF5F-FCD5-3BC5-2CF1551F187B}"/>
              </a:ext>
            </a:extLst>
          </p:cNvPr>
          <p:cNvSpPr txBox="1"/>
          <p:nvPr/>
        </p:nvSpPr>
        <p:spPr>
          <a:xfrm>
            <a:off x="10572017" y="1647657"/>
            <a:ext cx="986167" cy="369332"/>
          </a:xfrm>
          <a:prstGeom prst="rect">
            <a:avLst/>
          </a:prstGeom>
          <a:noFill/>
        </p:spPr>
        <p:txBody>
          <a:bodyPr wrap="none" rtlCol="0">
            <a:spAutoFit/>
          </a:bodyPr>
          <a:lstStyle/>
          <a:p>
            <a:r>
              <a:rPr lang="it-IT" dirty="0">
                <a:latin typeface="Montserrat" pitchFamily="2" charset="77"/>
              </a:rPr>
              <a:t>Y_train</a:t>
            </a:r>
          </a:p>
        </p:txBody>
      </p:sp>
      <p:sp>
        <p:nvSpPr>
          <p:cNvPr id="85" name="CasellaDiTesto 84">
            <a:extLst>
              <a:ext uri="{FF2B5EF4-FFF2-40B4-BE49-F238E27FC236}">
                <a16:creationId xmlns:a16="http://schemas.microsoft.com/office/drawing/2014/main" id="{DCF13DCE-B94C-D72D-F989-A1D8743583E8}"/>
              </a:ext>
            </a:extLst>
          </p:cNvPr>
          <p:cNvSpPr txBox="1"/>
          <p:nvPr/>
        </p:nvSpPr>
        <p:spPr>
          <a:xfrm>
            <a:off x="5540922" y="2205545"/>
            <a:ext cx="1040923" cy="369332"/>
          </a:xfrm>
          <a:prstGeom prst="rect">
            <a:avLst/>
          </a:prstGeom>
          <a:noFill/>
        </p:spPr>
        <p:txBody>
          <a:bodyPr wrap="square">
            <a:spAutoFit/>
          </a:bodyPr>
          <a:lstStyle/>
          <a:p>
            <a:pPr algn="ctr">
              <a:spcBef>
                <a:spcPts val="0"/>
              </a:spcBef>
            </a:pPr>
            <a:r>
              <a:rPr lang="en" sz="1800" b="1" dirty="0">
                <a:latin typeface="Montserrat" pitchFamily="2" charset="77"/>
              </a:rPr>
              <a:t>80%</a:t>
            </a:r>
          </a:p>
        </p:txBody>
      </p:sp>
      <p:sp>
        <p:nvSpPr>
          <p:cNvPr id="86" name="CasellaDiTesto 85">
            <a:extLst>
              <a:ext uri="{FF2B5EF4-FFF2-40B4-BE49-F238E27FC236}">
                <a16:creationId xmlns:a16="http://schemas.microsoft.com/office/drawing/2014/main" id="{347D272D-50D8-1187-15AC-EE02DB0FD470}"/>
              </a:ext>
            </a:extLst>
          </p:cNvPr>
          <p:cNvSpPr txBox="1"/>
          <p:nvPr/>
        </p:nvSpPr>
        <p:spPr>
          <a:xfrm>
            <a:off x="5575538" y="5480956"/>
            <a:ext cx="1040923" cy="369332"/>
          </a:xfrm>
          <a:prstGeom prst="rect">
            <a:avLst/>
          </a:prstGeom>
          <a:noFill/>
        </p:spPr>
        <p:txBody>
          <a:bodyPr wrap="square">
            <a:spAutoFit/>
          </a:bodyPr>
          <a:lstStyle/>
          <a:p>
            <a:pPr algn="ctr">
              <a:spcBef>
                <a:spcPts val="0"/>
              </a:spcBef>
            </a:pPr>
            <a:r>
              <a:rPr lang="en" b="1" dirty="0">
                <a:solidFill>
                  <a:schemeClr val="tx1">
                    <a:lumMod val="60000"/>
                    <a:lumOff val="40000"/>
                  </a:schemeClr>
                </a:solidFill>
                <a:latin typeface="Montserrat" pitchFamily="2" charset="77"/>
              </a:rPr>
              <a:t>2</a:t>
            </a:r>
            <a:r>
              <a:rPr lang="en" sz="1800" b="1" dirty="0">
                <a:solidFill>
                  <a:schemeClr val="tx1">
                    <a:lumMod val="60000"/>
                    <a:lumOff val="40000"/>
                  </a:schemeClr>
                </a:solidFill>
                <a:latin typeface="Montserrat" pitchFamily="2" charset="77"/>
              </a:rPr>
              <a:t>0%</a:t>
            </a:r>
          </a:p>
        </p:txBody>
      </p:sp>
    </p:spTree>
    <p:extLst>
      <p:ext uri="{BB962C8B-B14F-4D97-AF65-F5344CB8AC3E}">
        <p14:creationId xmlns:p14="http://schemas.microsoft.com/office/powerpoint/2010/main" val="3615709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9;p14">
            <a:extLst>
              <a:ext uri="{FF2B5EF4-FFF2-40B4-BE49-F238E27FC236}">
                <a16:creationId xmlns:a16="http://schemas.microsoft.com/office/drawing/2014/main" id="{C217DA1C-F8EA-33D5-0791-BBE7C65236E5}"/>
              </a:ext>
            </a:extLst>
          </p:cNvPr>
          <p:cNvSpPr/>
          <p:nvPr/>
        </p:nvSpPr>
        <p:spPr>
          <a:xfrm rot="2700137">
            <a:off x="-4166846" y="5208670"/>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20;p14">
            <a:extLst>
              <a:ext uri="{FF2B5EF4-FFF2-40B4-BE49-F238E27FC236}">
                <a16:creationId xmlns:a16="http://schemas.microsoft.com/office/drawing/2014/main" id="{02CAD2DE-E4BE-5E19-F121-F4AE7EDCB8D3}"/>
              </a:ext>
            </a:extLst>
          </p:cNvPr>
          <p:cNvSpPr/>
          <p:nvPr/>
        </p:nvSpPr>
        <p:spPr>
          <a:xfrm rot="2700137">
            <a:off x="9343216" y="680342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221;p14">
            <a:extLst>
              <a:ext uri="{FF2B5EF4-FFF2-40B4-BE49-F238E27FC236}">
                <a16:creationId xmlns:a16="http://schemas.microsoft.com/office/drawing/2014/main" id="{2BF48D5D-B26C-FF22-D248-DDA808F39D12}"/>
              </a:ext>
            </a:extLst>
          </p:cNvPr>
          <p:cNvSpPr/>
          <p:nvPr/>
        </p:nvSpPr>
        <p:spPr>
          <a:xfrm rot="2700137">
            <a:off x="5129582" y="-543141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 name="Google Shape;222;p14">
            <a:extLst>
              <a:ext uri="{FF2B5EF4-FFF2-40B4-BE49-F238E27FC236}">
                <a16:creationId xmlns:a16="http://schemas.microsoft.com/office/drawing/2014/main" id="{3FA1CDBB-EF45-C0CC-1180-17FC251F6954}"/>
              </a:ext>
            </a:extLst>
          </p:cNvPr>
          <p:cNvGrpSpPr/>
          <p:nvPr/>
        </p:nvGrpSpPr>
        <p:grpSpPr>
          <a:xfrm>
            <a:off x="3775561" y="6592129"/>
            <a:ext cx="996588" cy="502204"/>
            <a:chOff x="2831670" y="4944097"/>
            <a:chExt cx="747441" cy="376653"/>
          </a:xfrm>
        </p:grpSpPr>
        <p:sp>
          <p:nvSpPr>
            <p:cNvPr id="8" name="Google Shape;225;p14">
              <a:extLst>
                <a:ext uri="{FF2B5EF4-FFF2-40B4-BE49-F238E27FC236}">
                  <a16:creationId xmlns:a16="http://schemas.microsoft.com/office/drawing/2014/main" id="{0AABE148-280E-9598-15FD-E69D49D61288}"/>
                </a:ext>
              </a:extLst>
            </p:cNvPr>
            <p:cNvSpPr/>
            <p:nvPr/>
          </p:nvSpPr>
          <p:spPr>
            <a:xfrm>
              <a:off x="2831670" y="4944097"/>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26;p14">
              <a:extLst>
                <a:ext uri="{FF2B5EF4-FFF2-40B4-BE49-F238E27FC236}">
                  <a16:creationId xmlns:a16="http://schemas.microsoft.com/office/drawing/2014/main" id="{05683BA4-E1A9-5D6E-6044-517DC1029FC2}"/>
                </a:ext>
              </a:extLst>
            </p:cNvPr>
            <p:cNvSpPr/>
            <p:nvPr/>
          </p:nvSpPr>
          <p:spPr>
            <a:xfrm>
              <a:off x="3428873" y="4957827"/>
              <a:ext cx="150238" cy="148811"/>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 name="Google Shape;2044;p57">
            <a:extLst>
              <a:ext uri="{FF2B5EF4-FFF2-40B4-BE49-F238E27FC236}">
                <a16:creationId xmlns:a16="http://schemas.microsoft.com/office/drawing/2014/main" id="{F8480D44-DC28-D840-8601-327FD0E8C7DD}"/>
              </a:ext>
            </a:extLst>
          </p:cNvPr>
          <p:cNvSpPr txBox="1">
            <a:spLocks noGrp="1"/>
          </p:cNvSpPr>
          <p:nvPr/>
        </p:nvSpPr>
        <p:spPr>
          <a:xfrm>
            <a:off x="536184" y="652759"/>
            <a:ext cx="11509248"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sz="4000" dirty="0">
                <a:latin typeface="Montserrat" pitchFamily="2" charset="77"/>
              </a:rPr>
              <a:t>ADDESTRAMENTO E </a:t>
            </a:r>
            <a:r>
              <a:rPr lang="en" sz="4000" b="1" dirty="0">
                <a:latin typeface="Montserrat" pitchFamily="2" charset="77"/>
              </a:rPr>
              <a:t>OTTIMIZZAZIONE</a:t>
            </a:r>
            <a:endParaRPr sz="4000" b="1" dirty="0">
              <a:latin typeface="Montserrat" pitchFamily="2" charset="77"/>
              <a:ea typeface="Montserrat Medium"/>
              <a:cs typeface="Montserrat Medium"/>
              <a:sym typeface="Montserrat Medium"/>
            </a:endParaRPr>
          </a:p>
        </p:txBody>
      </p:sp>
      <p:pic>
        <p:nvPicPr>
          <p:cNvPr id="19" name="Elemento grafico 18">
            <a:extLst>
              <a:ext uri="{FF2B5EF4-FFF2-40B4-BE49-F238E27FC236}">
                <a16:creationId xmlns:a16="http://schemas.microsoft.com/office/drawing/2014/main" id="{CF10D900-46DB-8A83-07FD-EA00AC7980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184" y="1818294"/>
            <a:ext cx="10752212" cy="4153247"/>
          </a:xfrm>
          <a:prstGeom prst="rect">
            <a:avLst/>
          </a:prstGeom>
        </p:spPr>
      </p:pic>
    </p:spTree>
    <p:extLst>
      <p:ext uri="{BB962C8B-B14F-4D97-AF65-F5344CB8AC3E}">
        <p14:creationId xmlns:p14="http://schemas.microsoft.com/office/powerpoint/2010/main" val="3340652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26;p18">
            <a:extLst>
              <a:ext uri="{FF2B5EF4-FFF2-40B4-BE49-F238E27FC236}">
                <a16:creationId xmlns:a16="http://schemas.microsoft.com/office/drawing/2014/main" id="{3E55B47D-3A1F-A5DB-5210-866A6626F350}"/>
              </a:ext>
            </a:extLst>
          </p:cNvPr>
          <p:cNvGrpSpPr/>
          <p:nvPr/>
        </p:nvGrpSpPr>
        <p:grpSpPr>
          <a:xfrm>
            <a:off x="-122743" y="-52432"/>
            <a:ext cx="1100881" cy="6858000"/>
            <a:chOff x="-92058" y="-39324"/>
            <a:chExt cx="825661" cy="5143500"/>
          </a:xfrm>
        </p:grpSpPr>
        <p:sp>
          <p:nvSpPr>
            <p:cNvPr id="3" name="Google Shape;327;p18">
              <a:extLst>
                <a:ext uri="{FF2B5EF4-FFF2-40B4-BE49-F238E27FC236}">
                  <a16:creationId xmlns:a16="http://schemas.microsoft.com/office/drawing/2014/main" id="{E9FD04C1-C4EE-6CF9-B185-59CFA4669B91}"/>
                </a:ext>
              </a:extLst>
            </p:cNvPr>
            <p:cNvSpPr/>
            <p:nvPr/>
          </p:nvSpPr>
          <p:spPr>
            <a:xfrm>
              <a:off x="-68075" y="5049614"/>
              <a:ext cx="61458" cy="54563"/>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 name="Google Shape;328;p18">
              <a:extLst>
                <a:ext uri="{FF2B5EF4-FFF2-40B4-BE49-F238E27FC236}">
                  <a16:creationId xmlns:a16="http://schemas.microsoft.com/office/drawing/2014/main" id="{86AC897D-B20A-D94C-B197-63C1CDE00425}"/>
                </a:ext>
              </a:extLst>
            </p:cNvPr>
            <p:cNvSpPr/>
            <p:nvPr/>
          </p:nvSpPr>
          <p:spPr>
            <a:xfrm>
              <a:off x="142101" y="458097"/>
              <a:ext cx="49657" cy="49657"/>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329;p18">
              <a:extLst>
                <a:ext uri="{FF2B5EF4-FFF2-40B4-BE49-F238E27FC236}">
                  <a16:creationId xmlns:a16="http://schemas.microsoft.com/office/drawing/2014/main" id="{C60E4B6A-0972-B57B-84F3-305D4A770366}"/>
                </a:ext>
              </a:extLst>
            </p:cNvPr>
            <p:cNvSpPr/>
            <p:nvPr/>
          </p:nvSpPr>
          <p:spPr>
            <a:xfrm>
              <a:off x="144273" y="3703071"/>
              <a:ext cx="31889" cy="31558"/>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330;p18">
              <a:extLst>
                <a:ext uri="{FF2B5EF4-FFF2-40B4-BE49-F238E27FC236}">
                  <a16:creationId xmlns:a16="http://schemas.microsoft.com/office/drawing/2014/main" id="{222C8293-C0F2-949A-25B5-908EA8CC51A7}"/>
                </a:ext>
              </a:extLst>
            </p:cNvPr>
            <p:cNvSpPr/>
            <p:nvPr/>
          </p:nvSpPr>
          <p:spPr>
            <a:xfrm>
              <a:off x="105954" y="2746349"/>
              <a:ext cx="54298" cy="54629"/>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331;p18">
              <a:extLst>
                <a:ext uri="{FF2B5EF4-FFF2-40B4-BE49-F238E27FC236}">
                  <a16:creationId xmlns:a16="http://schemas.microsoft.com/office/drawing/2014/main" id="{E83C1FAE-E267-560B-42A2-936D417330C4}"/>
                </a:ext>
              </a:extLst>
            </p:cNvPr>
            <p:cNvSpPr/>
            <p:nvPr/>
          </p:nvSpPr>
          <p:spPr>
            <a:xfrm>
              <a:off x="78507" y="3377821"/>
              <a:ext cx="54629" cy="5462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332;p18">
              <a:extLst>
                <a:ext uri="{FF2B5EF4-FFF2-40B4-BE49-F238E27FC236}">
                  <a16:creationId xmlns:a16="http://schemas.microsoft.com/office/drawing/2014/main" id="{F83B595D-871C-D5CC-9AC8-02FE3CC79D26}"/>
                </a:ext>
              </a:extLst>
            </p:cNvPr>
            <p:cNvSpPr/>
            <p:nvPr/>
          </p:nvSpPr>
          <p:spPr>
            <a:xfrm>
              <a:off x="227557" y="936159"/>
              <a:ext cx="54298" cy="54629"/>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333;p18">
              <a:extLst>
                <a:ext uri="{FF2B5EF4-FFF2-40B4-BE49-F238E27FC236}">
                  <a16:creationId xmlns:a16="http://schemas.microsoft.com/office/drawing/2014/main" id="{72EF864E-147B-F0FB-8849-581F90B974B3}"/>
                </a:ext>
              </a:extLst>
            </p:cNvPr>
            <p:cNvSpPr/>
            <p:nvPr/>
          </p:nvSpPr>
          <p:spPr>
            <a:xfrm>
              <a:off x="323751" y="4074669"/>
              <a:ext cx="409851" cy="401962"/>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334;p18">
              <a:extLst>
                <a:ext uri="{FF2B5EF4-FFF2-40B4-BE49-F238E27FC236}">
                  <a16:creationId xmlns:a16="http://schemas.microsoft.com/office/drawing/2014/main" id="{00774836-A897-EBB1-DB1B-85E8CA5DB8AD}"/>
                </a:ext>
              </a:extLst>
            </p:cNvPr>
            <p:cNvSpPr/>
            <p:nvPr/>
          </p:nvSpPr>
          <p:spPr>
            <a:xfrm>
              <a:off x="144620" y="-5844"/>
              <a:ext cx="393277" cy="379354"/>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335;p18">
              <a:extLst>
                <a:ext uri="{FF2B5EF4-FFF2-40B4-BE49-F238E27FC236}">
                  <a16:creationId xmlns:a16="http://schemas.microsoft.com/office/drawing/2014/main" id="{07B46A9D-6704-838F-700B-7304B5F31832}"/>
                </a:ext>
              </a:extLst>
            </p:cNvPr>
            <p:cNvSpPr/>
            <p:nvPr/>
          </p:nvSpPr>
          <p:spPr>
            <a:xfrm>
              <a:off x="191752" y="1300622"/>
              <a:ext cx="373984" cy="3596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336;p18">
              <a:extLst>
                <a:ext uri="{FF2B5EF4-FFF2-40B4-BE49-F238E27FC236}">
                  <a16:creationId xmlns:a16="http://schemas.microsoft.com/office/drawing/2014/main" id="{74B017D5-FA86-C9F3-9FB9-F906BF9FE6C8}"/>
                </a:ext>
              </a:extLst>
            </p:cNvPr>
            <p:cNvSpPr/>
            <p:nvPr/>
          </p:nvSpPr>
          <p:spPr>
            <a:xfrm>
              <a:off x="291860" y="2216504"/>
              <a:ext cx="31889" cy="31889"/>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337;p18">
              <a:extLst>
                <a:ext uri="{FF2B5EF4-FFF2-40B4-BE49-F238E27FC236}">
                  <a16:creationId xmlns:a16="http://schemas.microsoft.com/office/drawing/2014/main" id="{CC0CEBA8-830B-0CD0-ADC1-91A7A1A64CCB}"/>
                </a:ext>
              </a:extLst>
            </p:cNvPr>
            <p:cNvSpPr/>
            <p:nvPr/>
          </p:nvSpPr>
          <p:spPr>
            <a:xfrm>
              <a:off x="113379" y="4675703"/>
              <a:ext cx="31889" cy="31558"/>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338;p18">
              <a:extLst>
                <a:ext uri="{FF2B5EF4-FFF2-40B4-BE49-F238E27FC236}">
                  <a16:creationId xmlns:a16="http://schemas.microsoft.com/office/drawing/2014/main" id="{1FEB0D78-9717-A23E-4C39-33216135D6F0}"/>
                </a:ext>
              </a:extLst>
            </p:cNvPr>
            <p:cNvSpPr/>
            <p:nvPr/>
          </p:nvSpPr>
          <p:spPr>
            <a:xfrm>
              <a:off x="-92058" y="320864"/>
              <a:ext cx="31823" cy="31558"/>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339;p18">
              <a:extLst>
                <a:ext uri="{FF2B5EF4-FFF2-40B4-BE49-F238E27FC236}">
                  <a16:creationId xmlns:a16="http://schemas.microsoft.com/office/drawing/2014/main" id="{CD9E18AA-2B20-8AC3-B3B4-E20E806729D5}"/>
                </a:ext>
              </a:extLst>
            </p:cNvPr>
            <p:cNvSpPr/>
            <p:nvPr/>
          </p:nvSpPr>
          <p:spPr>
            <a:xfrm>
              <a:off x="-70910" y="-39324"/>
              <a:ext cx="31889" cy="31889"/>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 name="Google Shape;340;p18">
            <a:extLst>
              <a:ext uri="{FF2B5EF4-FFF2-40B4-BE49-F238E27FC236}">
                <a16:creationId xmlns:a16="http://schemas.microsoft.com/office/drawing/2014/main" id="{03F04D1C-EF2D-121E-5557-6A653A2C15B7}"/>
              </a:ext>
            </a:extLst>
          </p:cNvPr>
          <p:cNvGrpSpPr/>
          <p:nvPr/>
        </p:nvGrpSpPr>
        <p:grpSpPr>
          <a:xfrm>
            <a:off x="8630650" y="-10414"/>
            <a:ext cx="3783143" cy="1391715"/>
            <a:chOff x="6472987" y="-7810"/>
            <a:chExt cx="2837357" cy="1043786"/>
          </a:xfrm>
        </p:grpSpPr>
        <p:sp>
          <p:nvSpPr>
            <p:cNvPr id="17" name="Google Shape;341;p18">
              <a:extLst>
                <a:ext uri="{FF2B5EF4-FFF2-40B4-BE49-F238E27FC236}">
                  <a16:creationId xmlns:a16="http://schemas.microsoft.com/office/drawing/2014/main" id="{B5253D6F-DB4A-2EFC-3AA0-5730205D72A6}"/>
                </a:ext>
              </a:extLst>
            </p:cNvPr>
            <p:cNvSpPr/>
            <p:nvPr/>
          </p:nvSpPr>
          <p:spPr>
            <a:xfrm>
              <a:off x="8131436" y="25751"/>
              <a:ext cx="376653" cy="376653"/>
            </a:xfrm>
            <a:custGeom>
              <a:avLst/>
              <a:gdLst/>
              <a:ahLst/>
              <a:cxnLst/>
              <a:rect l="l" t="t" r="r" b="b"/>
              <a:pathLst>
                <a:path w="7654" h="7654" extrusionOk="0">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342;p18">
              <a:extLst>
                <a:ext uri="{FF2B5EF4-FFF2-40B4-BE49-F238E27FC236}">
                  <a16:creationId xmlns:a16="http://schemas.microsoft.com/office/drawing/2014/main" id="{CB2B9AA9-3BDB-3320-590D-7154C198F2C9}"/>
                </a:ext>
              </a:extLst>
            </p:cNvPr>
            <p:cNvSpPr/>
            <p:nvPr/>
          </p:nvSpPr>
          <p:spPr>
            <a:xfrm>
              <a:off x="9018186" y="105568"/>
              <a:ext cx="226661" cy="226661"/>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343;p18">
              <a:extLst>
                <a:ext uri="{FF2B5EF4-FFF2-40B4-BE49-F238E27FC236}">
                  <a16:creationId xmlns:a16="http://schemas.microsoft.com/office/drawing/2014/main" id="{30DFD6A3-4E48-289A-6DED-7B0804C017BF}"/>
                </a:ext>
              </a:extLst>
            </p:cNvPr>
            <p:cNvSpPr/>
            <p:nvPr/>
          </p:nvSpPr>
          <p:spPr>
            <a:xfrm>
              <a:off x="6981269" y="-7810"/>
              <a:ext cx="226661" cy="226661"/>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344;p18">
              <a:extLst>
                <a:ext uri="{FF2B5EF4-FFF2-40B4-BE49-F238E27FC236}">
                  <a16:creationId xmlns:a16="http://schemas.microsoft.com/office/drawing/2014/main" id="{C908FAA1-8E00-2A85-E279-9A127413EFB5}"/>
                </a:ext>
              </a:extLst>
            </p:cNvPr>
            <p:cNvSpPr/>
            <p:nvPr/>
          </p:nvSpPr>
          <p:spPr>
            <a:xfrm>
              <a:off x="8641520" y="659322"/>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345;p18">
              <a:extLst>
                <a:ext uri="{FF2B5EF4-FFF2-40B4-BE49-F238E27FC236}">
                  <a16:creationId xmlns:a16="http://schemas.microsoft.com/office/drawing/2014/main" id="{5C59EB21-426F-DDDE-83A2-39366DCB0B2B}"/>
                </a:ext>
              </a:extLst>
            </p:cNvPr>
            <p:cNvSpPr/>
            <p:nvPr/>
          </p:nvSpPr>
          <p:spPr>
            <a:xfrm>
              <a:off x="6817648" y="341527"/>
              <a:ext cx="150238" cy="148811"/>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346;p18">
              <a:extLst>
                <a:ext uri="{FF2B5EF4-FFF2-40B4-BE49-F238E27FC236}">
                  <a16:creationId xmlns:a16="http://schemas.microsoft.com/office/drawing/2014/main" id="{1FB33E04-E2BB-C09E-6490-6818C650F388}"/>
                </a:ext>
              </a:extLst>
            </p:cNvPr>
            <p:cNvSpPr/>
            <p:nvPr/>
          </p:nvSpPr>
          <p:spPr>
            <a:xfrm>
              <a:off x="6472987" y="5673"/>
              <a:ext cx="150287" cy="148565"/>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347;p18">
              <a:extLst>
                <a:ext uri="{FF2B5EF4-FFF2-40B4-BE49-F238E27FC236}">
                  <a16:creationId xmlns:a16="http://schemas.microsoft.com/office/drawing/2014/main" id="{4AA5D14E-FA6E-322C-3F4A-4EF02E94D550}"/>
                </a:ext>
              </a:extLst>
            </p:cNvPr>
            <p:cNvSpPr/>
            <p:nvPr/>
          </p:nvSpPr>
          <p:spPr>
            <a:xfrm>
              <a:off x="9160057" y="510708"/>
              <a:ext cx="150287" cy="148614"/>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348;p18">
              <a:extLst>
                <a:ext uri="{FF2B5EF4-FFF2-40B4-BE49-F238E27FC236}">
                  <a16:creationId xmlns:a16="http://schemas.microsoft.com/office/drawing/2014/main" id="{3B755081-ABF4-6CA7-64EE-A46AE3E6FD6B}"/>
                </a:ext>
              </a:extLst>
            </p:cNvPr>
            <p:cNvSpPr/>
            <p:nvPr/>
          </p:nvSpPr>
          <p:spPr>
            <a:xfrm>
              <a:off x="8678151" y="78798"/>
              <a:ext cx="150041" cy="148614"/>
            </a:xfrm>
            <a:custGeom>
              <a:avLst/>
              <a:gdLst/>
              <a:ahLst/>
              <a:cxnLst/>
              <a:rect l="l" t="t" r="r" b="b"/>
              <a:pathLst>
                <a:path w="3049" h="3020" extrusionOk="0">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349;p18">
              <a:extLst>
                <a:ext uri="{FF2B5EF4-FFF2-40B4-BE49-F238E27FC236}">
                  <a16:creationId xmlns:a16="http://schemas.microsoft.com/office/drawing/2014/main" id="{A1F9B6A9-762F-1F4E-8A64-E872723BCAB0}"/>
                </a:ext>
              </a:extLst>
            </p:cNvPr>
            <p:cNvSpPr/>
            <p:nvPr/>
          </p:nvSpPr>
          <p:spPr>
            <a:xfrm>
              <a:off x="7722901" y="43220"/>
              <a:ext cx="150041" cy="148762"/>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 name="Google Shape;2194;p61">
            <a:extLst>
              <a:ext uri="{FF2B5EF4-FFF2-40B4-BE49-F238E27FC236}">
                <a16:creationId xmlns:a16="http://schemas.microsoft.com/office/drawing/2014/main" id="{6A635538-ECA9-4B39-3275-16BF18DB365C}"/>
              </a:ext>
            </a:extLst>
          </p:cNvPr>
          <p:cNvSpPr/>
          <p:nvPr/>
        </p:nvSpPr>
        <p:spPr>
          <a:xfrm rot="-2699888">
            <a:off x="5024056" y="4075257"/>
            <a:ext cx="11127393" cy="3906488"/>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7" name="Google Shape;2195;p61">
            <a:extLst>
              <a:ext uri="{FF2B5EF4-FFF2-40B4-BE49-F238E27FC236}">
                <a16:creationId xmlns:a16="http://schemas.microsoft.com/office/drawing/2014/main" id="{2DFB54B0-9425-30BB-3B33-E74FB397C2E4}"/>
              </a:ext>
            </a:extLst>
          </p:cNvPr>
          <p:cNvSpPr txBox="1">
            <a:spLocks/>
          </p:cNvSpPr>
          <p:nvPr/>
        </p:nvSpPr>
        <p:spPr>
          <a:xfrm>
            <a:off x="960000" y="593367"/>
            <a:ext cx="1027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latin typeface="Montserrat" pitchFamily="2" charset="77"/>
              </a:rPr>
              <a:t>RISULTATI</a:t>
            </a:r>
            <a:endParaRPr lang="it-IT" b="1" dirty="0">
              <a:latin typeface="Montserrat" pitchFamily="2" charset="77"/>
            </a:endParaRPr>
          </a:p>
        </p:txBody>
      </p:sp>
      <p:graphicFrame>
        <p:nvGraphicFramePr>
          <p:cNvPr id="28" name="Google Shape;2196;p61">
            <a:extLst>
              <a:ext uri="{FF2B5EF4-FFF2-40B4-BE49-F238E27FC236}">
                <a16:creationId xmlns:a16="http://schemas.microsoft.com/office/drawing/2014/main" id="{A6E54BC7-DE1F-EFA6-6726-52913E75A8A3}"/>
              </a:ext>
            </a:extLst>
          </p:cNvPr>
          <p:cNvGraphicFramePr/>
          <p:nvPr>
            <p:extLst>
              <p:ext uri="{D42A27DB-BD31-4B8C-83A1-F6EECF244321}">
                <p14:modId xmlns:p14="http://schemas.microsoft.com/office/powerpoint/2010/main" val="1685671694"/>
              </p:ext>
            </p:extLst>
          </p:nvPr>
        </p:nvGraphicFramePr>
        <p:xfrm>
          <a:off x="966550" y="1723334"/>
          <a:ext cx="10271999" cy="4141016"/>
        </p:xfrm>
        <a:graphic>
          <a:graphicData uri="http://schemas.openxmlformats.org/drawingml/2006/table">
            <a:tbl>
              <a:tblPr>
                <a:noFill/>
              </a:tblPr>
              <a:tblGrid>
                <a:gridCol w="3206409">
                  <a:extLst>
                    <a:ext uri="{9D8B030D-6E8A-4147-A177-3AD203B41FA5}">
                      <a16:colId xmlns:a16="http://schemas.microsoft.com/office/drawing/2014/main" val="20000"/>
                    </a:ext>
                  </a:extLst>
                </a:gridCol>
                <a:gridCol w="3532795">
                  <a:extLst>
                    <a:ext uri="{9D8B030D-6E8A-4147-A177-3AD203B41FA5}">
                      <a16:colId xmlns:a16="http://schemas.microsoft.com/office/drawing/2014/main" val="20001"/>
                    </a:ext>
                  </a:extLst>
                </a:gridCol>
                <a:gridCol w="3532795">
                  <a:extLst>
                    <a:ext uri="{9D8B030D-6E8A-4147-A177-3AD203B41FA5}">
                      <a16:colId xmlns:a16="http://schemas.microsoft.com/office/drawing/2014/main" val="20002"/>
                    </a:ext>
                  </a:extLst>
                </a:gridCol>
              </a:tblGrid>
              <a:tr h="1092419">
                <a:tc>
                  <a:txBody>
                    <a:bodyPr/>
                    <a:lstStyle/>
                    <a:p>
                      <a:pPr marL="0" lvl="0" indent="0" algn="ctr" rtl="0">
                        <a:spcBef>
                          <a:spcPts val="0"/>
                        </a:spcBef>
                        <a:spcAft>
                          <a:spcPts val="0"/>
                        </a:spcAft>
                        <a:buNone/>
                      </a:pPr>
                      <a:r>
                        <a:rPr lang="en" sz="2700" b="1" dirty="0">
                          <a:solidFill>
                            <a:schemeClr val="lt1"/>
                          </a:solidFill>
                          <a:latin typeface="Montserrat"/>
                          <a:ea typeface="Montserrat"/>
                          <a:cs typeface="Montserrat"/>
                          <a:sym typeface="Montserrat"/>
                        </a:rPr>
                        <a:t>MODELLO</a:t>
                      </a:r>
                      <a:endParaRPr sz="2700" b="1" dirty="0">
                        <a:solidFill>
                          <a:schemeClr val="lt1"/>
                        </a:solidFill>
                        <a:latin typeface="Montserrat"/>
                        <a:ea typeface="Montserrat"/>
                        <a:cs typeface="Montserrat"/>
                        <a:sym typeface="Montserrat"/>
                      </a:endParaRPr>
                    </a:p>
                  </a:txBody>
                  <a:tcPr marL="121900" marR="121900" marT="121900" marB="121900" anchor="ctr">
                    <a:lnL w="12700" cap="flat" cmpd="sng" algn="ctr">
                      <a:solidFill>
                        <a:schemeClr val="tx1"/>
                      </a:solidFill>
                      <a:prstDash val="solid"/>
                      <a:round/>
                      <a:headEnd type="none" w="med" len="med"/>
                      <a:tailEnd type="none" w="med" len="med"/>
                    </a:lnL>
                    <a:lnR w="9525" cap="flat" cmpd="sng" algn="ctr">
                      <a:solidFill>
                        <a:schemeClr val="lt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solidFill>
                  </a:tcPr>
                </a:tc>
                <a:tc>
                  <a:txBody>
                    <a:bodyPr/>
                    <a:lstStyle/>
                    <a:p>
                      <a:pPr marL="0" lvl="0" indent="0" algn="ctr" rtl="0">
                        <a:spcBef>
                          <a:spcPts val="0"/>
                        </a:spcBef>
                        <a:spcAft>
                          <a:spcPts val="0"/>
                        </a:spcAft>
                        <a:buNone/>
                      </a:pPr>
                      <a:r>
                        <a:rPr lang="en" sz="2700" b="1" dirty="0">
                          <a:solidFill>
                            <a:schemeClr val="accent6"/>
                          </a:solidFill>
                          <a:latin typeface="Montserrat"/>
                          <a:ea typeface="Montserrat"/>
                          <a:cs typeface="Montserrat"/>
                          <a:sym typeface="Montserrat"/>
                        </a:rPr>
                        <a:t>ORIGINALE</a:t>
                      </a:r>
                      <a:endParaRPr sz="2700" b="1" dirty="0">
                        <a:solidFill>
                          <a:schemeClr val="accent6"/>
                        </a:solidFill>
                        <a:latin typeface="Montserrat"/>
                        <a:ea typeface="Montserrat"/>
                        <a:cs typeface="Montserrat"/>
                        <a:sym typeface="Montserrat"/>
                      </a:endParaRPr>
                    </a:p>
                  </a:txBody>
                  <a:tcPr marL="121900" marR="121900" marT="121900" marB="121900"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solidFill>
                  </a:tcPr>
                </a:tc>
                <a:tc>
                  <a:txBody>
                    <a:bodyPr/>
                    <a:lstStyle/>
                    <a:p>
                      <a:pPr marL="0" lvl="0" indent="0" algn="ctr" rtl="0">
                        <a:spcBef>
                          <a:spcPts val="0"/>
                        </a:spcBef>
                        <a:spcAft>
                          <a:spcPts val="0"/>
                        </a:spcAft>
                        <a:buNone/>
                      </a:pPr>
                      <a:r>
                        <a:rPr lang="en" sz="2700" b="1" dirty="0">
                          <a:solidFill>
                            <a:schemeClr val="accent4"/>
                          </a:solidFill>
                          <a:latin typeface="Montserrat"/>
                          <a:ea typeface="Montserrat"/>
                          <a:cs typeface="Montserrat"/>
                          <a:sym typeface="Montserrat"/>
                        </a:rPr>
                        <a:t>BILANCIATO</a:t>
                      </a:r>
                      <a:endParaRPr sz="2700" b="1" dirty="0">
                        <a:solidFill>
                          <a:schemeClr val="accent4"/>
                        </a:solidFill>
                        <a:latin typeface="Montserrat"/>
                        <a:ea typeface="Montserrat"/>
                        <a:cs typeface="Montserrat"/>
                        <a:sym typeface="Montserrat"/>
                      </a:endParaRPr>
                    </a:p>
                  </a:txBody>
                  <a:tcPr marL="121900" marR="121900" marT="121900" marB="121900" anchor="ctr">
                    <a:lnL w="9525" cap="flat" cmpd="sng" algn="ctr">
                      <a:solidFill>
                        <a:schemeClr val="lt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1"/>
                    </a:solidFill>
                  </a:tcPr>
                </a:tc>
                <a:extLst>
                  <a:ext uri="{0D108BD9-81ED-4DB2-BD59-A6C34878D82A}">
                    <a16:rowId xmlns:a16="http://schemas.microsoft.com/office/drawing/2014/main" val="10001"/>
                  </a:ext>
                </a:extLst>
              </a:tr>
              <a:tr h="1016199">
                <a:tc>
                  <a:txBody>
                    <a:bodyPr/>
                    <a:lstStyle/>
                    <a:p>
                      <a:pPr marL="0" lvl="0" indent="0" algn="ctr" rtl="0">
                        <a:spcBef>
                          <a:spcPts val="0"/>
                        </a:spcBef>
                        <a:spcAft>
                          <a:spcPts val="0"/>
                        </a:spcAft>
                        <a:buNone/>
                      </a:pPr>
                      <a:r>
                        <a:rPr lang="en" sz="2400" b="1" dirty="0">
                          <a:solidFill>
                            <a:schemeClr val="tx1"/>
                          </a:solidFill>
                          <a:latin typeface="Montserrat"/>
                          <a:ea typeface="Montserrat"/>
                          <a:cs typeface="Montserrat"/>
                          <a:sym typeface="Montserrat"/>
                        </a:rPr>
                        <a:t>RANDOM FOREST</a:t>
                      </a:r>
                      <a:endParaRPr sz="2400" b="1" dirty="0">
                        <a:solidFill>
                          <a:schemeClr val="tx1"/>
                        </a:solidFill>
                        <a:latin typeface="Montserrat"/>
                        <a:ea typeface="Montserrat"/>
                        <a:cs typeface="Montserrat"/>
                        <a:sym typeface="Montserrat"/>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latin typeface="Montserrat" pitchFamily="2" charset="77"/>
                          <a:ea typeface="Lexend Medium"/>
                          <a:cs typeface="Lexend Medium"/>
                          <a:sym typeface="Lexend Medium"/>
                        </a:rPr>
                        <a:t>63,6 %</a:t>
                      </a:r>
                      <a:endParaRPr sz="2400" b="1" dirty="0">
                        <a:solidFill>
                          <a:schemeClr val="dk1"/>
                        </a:solidFill>
                        <a:latin typeface="Montserrat" pitchFamily="2" charset="77"/>
                        <a:ea typeface="Lexend Medium"/>
                        <a:cs typeface="Lexend Medium"/>
                        <a:sym typeface="Lexend Medium"/>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highlight>
                            <a:schemeClr val="accent3"/>
                          </a:highlight>
                          <a:latin typeface="Montserrat"/>
                          <a:ea typeface="Montserrat"/>
                          <a:cs typeface="Montserrat"/>
                          <a:sym typeface="Montserrat"/>
                        </a:rPr>
                        <a:t>77,1 %</a:t>
                      </a:r>
                      <a:endParaRPr lang="en" sz="2400" b="1" dirty="0">
                        <a:solidFill>
                          <a:schemeClr val="dk1"/>
                        </a:solidFill>
                        <a:latin typeface="Montserrat" pitchFamily="2" charset="77"/>
                        <a:ea typeface="Lexend Medium"/>
                        <a:cs typeface="Lexend Medium"/>
                        <a:sym typeface="Lexend Medium"/>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16199">
                <a:tc>
                  <a:txBody>
                    <a:bodyPr/>
                    <a:lstStyle/>
                    <a:p>
                      <a:pPr marL="0" lvl="0" indent="0" algn="ctr" rtl="0">
                        <a:spcBef>
                          <a:spcPts val="0"/>
                        </a:spcBef>
                        <a:spcAft>
                          <a:spcPts val="0"/>
                        </a:spcAft>
                        <a:buNone/>
                      </a:pPr>
                      <a:r>
                        <a:rPr lang="en" sz="2400" b="1" dirty="0">
                          <a:solidFill>
                            <a:schemeClr val="tx1"/>
                          </a:solidFill>
                          <a:latin typeface="Montserrat"/>
                          <a:ea typeface="Montserrat"/>
                          <a:cs typeface="Montserrat"/>
                          <a:sym typeface="Montserrat"/>
                        </a:rPr>
                        <a:t>K-NEIGHBORS</a:t>
                      </a:r>
                      <a:endParaRPr sz="2400" b="1" dirty="0">
                        <a:solidFill>
                          <a:schemeClr val="tx1"/>
                        </a:solidFill>
                        <a:latin typeface="Montserrat"/>
                        <a:ea typeface="Montserrat"/>
                        <a:cs typeface="Montserrat"/>
                        <a:sym typeface="Montserrat"/>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latin typeface="Montserrat" pitchFamily="2" charset="77"/>
                          <a:ea typeface="Lexend Medium"/>
                          <a:cs typeface="Lexend Medium"/>
                          <a:sym typeface="Lexend Medium"/>
                        </a:rPr>
                        <a:t>61 %</a:t>
                      </a: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latin typeface="Montserrat" pitchFamily="2" charset="77"/>
                          <a:ea typeface="Lexend Medium"/>
                          <a:cs typeface="Lexend Medium"/>
                          <a:sym typeface="Lexend Medium"/>
                        </a:rPr>
                        <a:t>73,3 %</a:t>
                      </a: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16199">
                <a:tc>
                  <a:txBody>
                    <a:bodyPr/>
                    <a:lstStyle/>
                    <a:p>
                      <a:pPr marL="0" lvl="0" indent="0" algn="ctr" rtl="0">
                        <a:spcBef>
                          <a:spcPts val="0"/>
                        </a:spcBef>
                        <a:spcAft>
                          <a:spcPts val="0"/>
                        </a:spcAft>
                        <a:buNone/>
                      </a:pPr>
                      <a:r>
                        <a:rPr lang="en" sz="2400" b="1" dirty="0">
                          <a:solidFill>
                            <a:schemeClr val="tx1"/>
                          </a:solidFill>
                          <a:latin typeface="Montserrat"/>
                          <a:ea typeface="Montserrat"/>
                          <a:cs typeface="Montserrat"/>
                          <a:sym typeface="Montserrat"/>
                        </a:rPr>
                        <a:t>XGBOOST</a:t>
                      </a:r>
                      <a:endParaRPr sz="2400" b="1" dirty="0">
                        <a:solidFill>
                          <a:schemeClr val="tx1"/>
                        </a:solidFill>
                        <a:latin typeface="Montserrat"/>
                        <a:ea typeface="Montserrat"/>
                        <a:cs typeface="Montserrat"/>
                        <a:sym typeface="Montserrat"/>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highlight>
                            <a:schemeClr val="accent3"/>
                          </a:highlight>
                          <a:latin typeface="Montserrat"/>
                          <a:ea typeface="Montserrat"/>
                          <a:cs typeface="Montserrat"/>
                          <a:sym typeface="Montserrat"/>
                        </a:rPr>
                        <a:t>65,3 %</a:t>
                      </a:r>
                      <a:endParaRPr lang="en" sz="2400" b="1" dirty="0">
                        <a:solidFill>
                          <a:schemeClr val="dk1"/>
                        </a:solidFill>
                        <a:latin typeface="Montserrat" pitchFamily="2" charset="77"/>
                        <a:ea typeface="Lexend Medium"/>
                        <a:cs typeface="Lexend Medium"/>
                        <a:sym typeface="Lexend Medium"/>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rtl="0">
                        <a:spcBef>
                          <a:spcPts val="0"/>
                        </a:spcBef>
                        <a:spcAft>
                          <a:spcPts val="0"/>
                        </a:spcAft>
                        <a:buNone/>
                      </a:pPr>
                      <a:r>
                        <a:rPr lang="en" sz="2400" b="1" dirty="0">
                          <a:solidFill>
                            <a:schemeClr val="dk1"/>
                          </a:solidFill>
                          <a:latin typeface="Montserrat" pitchFamily="2" charset="77"/>
                          <a:ea typeface="Lexend Medium"/>
                          <a:cs typeface="Lexend Medium"/>
                          <a:sym typeface="Lexend Medium"/>
                        </a:rPr>
                        <a:t>77 %</a:t>
                      </a: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508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3;p29">
            <a:extLst>
              <a:ext uri="{FF2B5EF4-FFF2-40B4-BE49-F238E27FC236}">
                <a16:creationId xmlns:a16="http://schemas.microsoft.com/office/drawing/2014/main" id="{C44F0147-A4FE-92E1-5B9B-CF3B3D860157}"/>
              </a:ext>
            </a:extLst>
          </p:cNvPr>
          <p:cNvSpPr/>
          <p:nvPr/>
        </p:nvSpPr>
        <p:spPr>
          <a:xfrm rot="3954425">
            <a:off x="-2392521" y="5439717"/>
            <a:ext cx="5262877" cy="1941833"/>
          </a:xfrm>
          <a:prstGeom prst="doubleWave">
            <a:avLst>
              <a:gd name="adj1" fmla="val 3088"/>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666;p29">
            <a:extLst>
              <a:ext uri="{FF2B5EF4-FFF2-40B4-BE49-F238E27FC236}">
                <a16:creationId xmlns:a16="http://schemas.microsoft.com/office/drawing/2014/main" id="{2215F6CC-C174-6EB4-1D48-B863CDA15698}"/>
              </a:ext>
            </a:extLst>
          </p:cNvPr>
          <p:cNvSpPr/>
          <p:nvPr/>
        </p:nvSpPr>
        <p:spPr>
          <a:xfrm>
            <a:off x="525689" y="64881"/>
            <a:ext cx="502204" cy="501876"/>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667;p29">
            <a:extLst>
              <a:ext uri="{FF2B5EF4-FFF2-40B4-BE49-F238E27FC236}">
                <a16:creationId xmlns:a16="http://schemas.microsoft.com/office/drawing/2014/main" id="{25880AED-D527-C8A4-A6DD-9A5DD83ED78F}"/>
              </a:ext>
            </a:extLst>
          </p:cNvPr>
          <p:cNvSpPr/>
          <p:nvPr/>
        </p:nvSpPr>
        <p:spPr>
          <a:xfrm>
            <a:off x="1875647" y="-384646"/>
            <a:ext cx="302215" cy="302215"/>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669;p29">
            <a:extLst>
              <a:ext uri="{FF2B5EF4-FFF2-40B4-BE49-F238E27FC236}">
                <a16:creationId xmlns:a16="http://schemas.microsoft.com/office/drawing/2014/main" id="{46F40650-D4B7-F120-703A-F668B160CB65}"/>
              </a:ext>
            </a:extLst>
          </p:cNvPr>
          <p:cNvSpPr/>
          <p:nvPr/>
        </p:nvSpPr>
        <p:spPr>
          <a:xfrm>
            <a:off x="190326" y="6108338"/>
            <a:ext cx="302215" cy="302215"/>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670;p29">
            <a:extLst>
              <a:ext uri="{FF2B5EF4-FFF2-40B4-BE49-F238E27FC236}">
                <a16:creationId xmlns:a16="http://schemas.microsoft.com/office/drawing/2014/main" id="{C2013A41-3603-2FC9-8FA9-17663946F6D3}"/>
              </a:ext>
            </a:extLst>
          </p:cNvPr>
          <p:cNvSpPr/>
          <p:nvPr/>
        </p:nvSpPr>
        <p:spPr>
          <a:xfrm>
            <a:off x="3456527" y="-50003"/>
            <a:ext cx="502204" cy="502204"/>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671;p29">
            <a:extLst>
              <a:ext uri="{FF2B5EF4-FFF2-40B4-BE49-F238E27FC236}">
                <a16:creationId xmlns:a16="http://schemas.microsoft.com/office/drawing/2014/main" id="{C3D4422E-E404-59AC-54BF-CC819230B33A}"/>
              </a:ext>
            </a:extLst>
          </p:cNvPr>
          <p:cNvSpPr/>
          <p:nvPr/>
        </p:nvSpPr>
        <p:spPr>
          <a:xfrm>
            <a:off x="-697929" y="527957"/>
            <a:ext cx="502204" cy="502204"/>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672;p29">
            <a:extLst>
              <a:ext uri="{FF2B5EF4-FFF2-40B4-BE49-F238E27FC236}">
                <a16:creationId xmlns:a16="http://schemas.microsoft.com/office/drawing/2014/main" id="{A056F845-EC68-6F7D-EA09-CEBBF1C32F65}"/>
              </a:ext>
            </a:extLst>
          </p:cNvPr>
          <p:cNvSpPr/>
          <p:nvPr/>
        </p:nvSpPr>
        <p:spPr>
          <a:xfrm>
            <a:off x="4252798" y="-31697"/>
            <a:ext cx="200317" cy="198415"/>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673;p29">
            <a:extLst>
              <a:ext uri="{FF2B5EF4-FFF2-40B4-BE49-F238E27FC236}">
                <a16:creationId xmlns:a16="http://schemas.microsoft.com/office/drawing/2014/main" id="{D0EE60F2-1F4F-96E6-1D2D-8337A3D6E4A9}"/>
              </a:ext>
            </a:extLst>
          </p:cNvPr>
          <p:cNvSpPr/>
          <p:nvPr/>
        </p:nvSpPr>
        <p:spPr>
          <a:xfrm>
            <a:off x="3793250" y="-479502"/>
            <a:ext cx="200383" cy="19808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674;p29">
            <a:extLst>
              <a:ext uri="{FF2B5EF4-FFF2-40B4-BE49-F238E27FC236}">
                <a16:creationId xmlns:a16="http://schemas.microsoft.com/office/drawing/2014/main" id="{2C507FC3-7C1E-17FF-3A30-C3AE0CB32231}"/>
              </a:ext>
            </a:extLst>
          </p:cNvPr>
          <p:cNvSpPr/>
          <p:nvPr/>
        </p:nvSpPr>
        <p:spPr>
          <a:xfrm>
            <a:off x="-504110" y="134873"/>
            <a:ext cx="200383" cy="198415"/>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675;p29">
            <a:extLst>
              <a:ext uri="{FF2B5EF4-FFF2-40B4-BE49-F238E27FC236}">
                <a16:creationId xmlns:a16="http://schemas.microsoft.com/office/drawing/2014/main" id="{F99BED50-143B-926B-C21F-211577BE2BFA}"/>
              </a:ext>
            </a:extLst>
          </p:cNvPr>
          <p:cNvSpPr/>
          <p:nvPr/>
        </p:nvSpPr>
        <p:spPr>
          <a:xfrm>
            <a:off x="2632420" y="83958"/>
            <a:ext cx="200317" cy="198087"/>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679;p29">
            <a:extLst>
              <a:ext uri="{FF2B5EF4-FFF2-40B4-BE49-F238E27FC236}">
                <a16:creationId xmlns:a16="http://schemas.microsoft.com/office/drawing/2014/main" id="{77D4B856-7990-C15C-1EFC-BD615ACF523E}"/>
              </a:ext>
            </a:extLst>
          </p:cNvPr>
          <p:cNvSpPr/>
          <p:nvPr/>
        </p:nvSpPr>
        <p:spPr>
          <a:xfrm>
            <a:off x="1179169" y="6176378"/>
            <a:ext cx="200055" cy="198349"/>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680;p29">
            <a:extLst>
              <a:ext uri="{FF2B5EF4-FFF2-40B4-BE49-F238E27FC236}">
                <a16:creationId xmlns:a16="http://schemas.microsoft.com/office/drawing/2014/main" id="{85FDDC7F-C329-D778-78AC-318C2F24303A}"/>
              </a:ext>
            </a:extLst>
          </p:cNvPr>
          <p:cNvSpPr/>
          <p:nvPr/>
        </p:nvSpPr>
        <p:spPr>
          <a:xfrm>
            <a:off x="-44890" y="868157"/>
            <a:ext cx="200383" cy="198087"/>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1497;p45">
            <a:extLst>
              <a:ext uri="{FF2B5EF4-FFF2-40B4-BE49-F238E27FC236}">
                <a16:creationId xmlns:a16="http://schemas.microsoft.com/office/drawing/2014/main" id="{0EB5FA3B-A1E3-D413-5245-A6304095239A}"/>
              </a:ext>
            </a:extLst>
          </p:cNvPr>
          <p:cNvSpPr txBox="1">
            <a:spLocks noGrp="1"/>
          </p:cNvSpPr>
          <p:nvPr/>
        </p:nvSpPr>
        <p:spPr>
          <a:xfrm>
            <a:off x="633691" y="477650"/>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TABELLA DELLE </a:t>
            </a:r>
            <a:r>
              <a:rPr lang="en" b="1" dirty="0">
                <a:latin typeface="Montserrat" pitchFamily="2" charset="77"/>
              </a:rPr>
              <a:t>METRICHE</a:t>
            </a:r>
            <a:endParaRPr b="1" dirty="0">
              <a:latin typeface="Montserrat" pitchFamily="2" charset="77"/>
            </a:endParaRPr>
          </a:p>
        </p:txBody>
      </p:sp>
      <p:cxnSp>
        <p:nvCxnSpPr>
          <p:cNvPr id="24" name="Connettore 1 23">
            <a:extLst>
              <a:ext uri="{FF2B5EF4-FFF2-40B4-BE49-F238E27FC236}">
                <a16:creationId xmlns:a16="http://schemas.microsoft.com/office/drawing/2014/main" id="{68479170-AF36-2D47-1735-B8A9506D202A}"/>
              </a:ext>
            </a:extLst>
          </p:cNvPr>
          <p:cNvCxnSpPr>
            <a:cxnSpLocks/>
          </p:cNvCxnSpPr>
          <p:nvPr/>
        </p:nvCxnSpPr>
        <p:spPr>
          <a:xfrm>
            <a:off x="6096000" y="1911927"/>
            <a:ext cx="0" cy="446280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27" name="Immagine 26">
            <a:extLst>
              <a:ext uri="{FF2B5EF4-FFF2-40B4-BE49-F238E27FC236}">
                <a16:creationId xmlns:a16="http://schemas.microsoft.com/office/drawing/2014/main" id="{75EF4802-B8BE-245E-0188-691C9D5BCAD6}"/>
              </a:ext>
            </a:extLst>
          </p:cNvPr>
          <p:cNvPicPr>
            <a:picLocks noChangeAspect="1"/>
          </p:cNvPicPr>
          <p:nvPr/>
        </p:nvPicPr>
        <p:blipFill>
          <a:blip r:embed="rId3"/>
          <a:stretch>
            <a:fillRect/>
          </a:stretch>
        </p:blipFill>
        <p:spPr>
          <a:xfrm>
            <a:off x="973875" y="1812754"/>
            <a:ext cx="4407616" cy="2020570"/>
          </a:xfrm>
          <a:prstGeom prst="rect">
            <a:avLst/>
          </a:prstGeom>
        </p:spPr>
      </p:pic>
      <p:pic>
        <p:nvPicPr>
          <p:cNvPr id="29" name="Immagine 28">
            <a:extLst>
              <a:ext uri="{FF2B5EF4-FFF2-40B4-BE49-F238E27FC236}">
                <a16:creationId xmlns:a16="http://schemas.microsoft.com/office/drawing/2014/main" id="{469BE9C9-C228-F6EA-830F-8421FC7DCA05}"/>
              </a:ext>
            </a:extLst>
          </p:cNvPr>
          <p:cNvPicPr>
            <a:picLocks noChangeAspect="1"/>
          </p:cNvPicPr>
          <p:nvPr/>
        </p:nvPicPr>
        <p:blipFill>
          <a:blip r:embed="rId4"/>
          <a:stretch>
            <a:fillRect/>
          </a:stretch>
        </p:blipFill>
        <p:spPr>
          <a:xfrm>
            <a:off x="6810510" y="1812755"/>
            <a:ext cx="4407615" cy="2020570"/>
          </a:xfrm>
          <a:prstGeom prst="rect">
            <a:avLst/>
          </a:prstGeom>
        </p:spPr>
      </p:pic>
      <p:pic>
        <p:nvPicPr>
          <p:cNvPr id="31" name="Immagine 30">
            <a:extLst>
              <a:ext uri="{FF2B5EF4-FFF2-40B4-BE49-F238E27FC236}">
                <a16:creationId xmlns:a16="http://schemas.microsoft.com/office/drawing/2014/main" id="{FF75B278-ED7E-58A8-3057-2E2C163A8D38}"/>
              </a:ext>
            </a:extLst>
          </p:cNvPr>
          <p:cNvPicPr>
            <a:picLocks noChangeAspect="1"/>
          </p:cNvPicPr>
          <p:nvPr/>
        </p:nvPicPr>
        <p:blipFill>
          <a:blip r:embed="rId5"/>
          <a:stretch>
            <a:fillRect/>
          </a:stretch>
        </p:blipFill>
        <p:spPr>
          <a:xfrm>
            <a:off x="6810510" y="4405401"/>
            <a:ext cx="4407616" cy="2020570"/>
          </a:xfrm>
          <a:prstGeom prst="rect">
            <a:avLst/>
          </a:prstGeom>
        </p:spPr>
      </p:pic>
      <p:pic>
        <p:nvPicPr>
          <p:cNvPr id="33" name="Immagine 32">
            <a:extLst>
              <a:ext uri="{FF2B5EF4-FFF2-40B4-BE49-F238E27FC236}">
                <a16:creationId xmlns:a16="http://schemas.microsoft.com/office/drawing/2014/main" id="{3EDA777A-B866-F7DA-1211-4F84CFC3C786}"/>
              </a:ext>
            </a:extLst>
          </p:cNvPr>
          <p:cNvPicPr>
            <a:picLocks noChangeAspect="1"/>
          </p:cNvPicPr>
          <p:nvPr/>
        </p:nvPicPr>
        <p:blipFill>
          <a:blip r:embed="rId6"/>
          <a:stretch>
            <a:fillRect/>
          </a:stretch>
        </p:blipFill>
        <p:spPr>
          <a:xfrm>
            <a:off x="973875" y="4405401"/>
            <a:ext cx="4407616" cy="2020570"/>
          </a:xfrm>
          <a:prstGeom prst="rect">
            <a:avLst/>
          </a:prstGeom>
        </p:spPr>
      </p:pic>
      <p:sp>
        <p:nvSpPr>
          <p:cNvPr id="36" name="CasellaDiTesto 35">
            <a:extLst>
              <a:ext uri="{FF2B5EF4-FFF2-40B4-BE49-F238E27FC236}">
                <a16:creationId xmlns:a16="http://schemas.microsoft.com/office/drawing/2014/main" id="{95E95420-E6E0-CE9C-8F9A-1CDE488743EB}"/>
              </a:ext>
            </a:extLst>
          </p:cNvPr>
          <p:cNvSpPr txBox="1"/>
          <p:nvPr/>
        </p:nvSpPr>
        <p:spPr>
          <a:xfrm>
            <a:off x="1705966" y="1431999"/>
            <a:ext cx="2943434" cy="369332"/>
          </a:xfrm>
          <a:prstGeom prst="rect">
            <a:avLst/>
          </a:prstGeom>
          <a:noFill/>
        </p:spPr>
        <p:txBody>
          <a:bodyPr wrap="none" rtlCol="0">
            <a:spAutoFit/>
          </a:bodyPr>
          <a:lstStyle/>
          <a:p>
            <a:r>
              <a:rPr lang="it-IT" dirty="0">
                <a:latin typeface="Montserrat" pitchFamily="2" charset="77"/>
              </a:rPr>
              <a:t>XGBOOST (ORIGINALE) </a:t>
            </a:r>
          </a:p>
        </p:txBody>
      </p:sp>
      <p:sp>
        <p:nvSpPr>
          <p:cNvPr id="37" name="CasellaDiTesto 36">
            <a:extLst>
              <a:ext uri="{FF2B5EF4-FFF2-40B4-BE49-F238E27FC236}">
                <a16:creationId xmlns:a16="http://schemas.microsoft.com/office/drawing/2014/main" id="{1DB6C611-6E38-38B2-A702-63452981052F}"/>
              </a:ext>
            </a:extLst>
          </p:cNvPr>
          <p:cNvSpPr txBox="1"/>
          <p:nvPr/>
        </p:nvSpPr>
        <p:spPr>
          <a:xfrm>
            <a:off x="7542602" y="1431999"/>
            <a:ext cx="3081293" cy="369332"/>
          </a:xfrm>
          <a:prstGeom prst="rect">
            <a:avLst/>
          </a:prstGeom>
          <a:noFill/>
        </p:spPr>
        <p:txBody>
          <a:bodyPr wrap="none" rtlCol="0">
            <a:spAutoFit/>
          </a:bodyPr>
          <a:lstStyle/>
          <a:p>
            <a:r>
              <a:rPr lang="it-IT" dirty="0">
                <a:latin typeface="Montserrat" pitchFamily="2" charset="77"/>
              </a:rPr>
              <a:t>XGBOOST (BILANCIATO) </a:t>
            </a:r>
          </a:p>
        </p:txBody>
      </p:sp>
      <p:sp>
        <p:nvSpPr>
          <p:cNvPr id="38" name="CasellaDiTesto 37">
            <a:extLst>
              <a:ext uri="{FF2B5EF4-FFF2-40B4-BE49-F238E27FC236}">
                <a16:creationId xmlns:a16="http://schemas.microsoft.com/office/drawing/2014/main" id="{7B3477E7-B73F-7D5B-0716-E0E9EFFB38BC}"/>
              </a:ext>
            </a:extLst>
          </p:cNvPr>
          <p:cNvSpPr txBox="1"/>
          <p:nvPr/>
        </p:nvSpPr>
        <p:spPr>
          <a:xfrm>
            <a:off x="1228271" y="4035496"/>
            <a:ext cx="3898824" cy="369332"/>
          </a:xfrm>
          <a:prstGeom prst="rect">
            <a:avLst/>
          </a:prstGeom>
          <a:noFill/>
        </p:spPr>
        <p:txBody>
          <a:bodyPr wrap="none" rtlCol="0">
            <a:spAutoFit/>
          </a:bodyPr>
          <a:lstStyle/>
          <a:p>
            <a:r>
              <a:rPr lang="it-IT" dirty="0">
                <a:latin typeface="Montserrat" pitchFamily="2" charset="77"/>
              </a:rPr>
              <a:t>RANDOM FOREST (ORIGINALE) </a:t>
            </a:r>
          </a:p>
        </p:txBody>
      </p:sp>
      <p:sp>
        <p:nvSpPr>
          <p:cNvPr id="39" name="CasellaDiTesto 38">
            <a:extLst>
              <a:ext uri="{FF2B5EF4-FFF2-40B4-BE49-F238E27FC236}">
                <a16:creationId xmlns:a16="http://schemas.microsoft.com/office/drawing/2014/main" id="{4F2A0A5E-7C3B-2CFC-82AC-508B25D72B07}"/>
              </a:ext>
            </a:extLst>
          </p:cNvPr>
          <p:cNvSpPr txBox="1"/>
          <p:nvPr/>
        </p:nvSpPr>
        <p:spPr>
          <a:xfrm>
            <a:off x="7064906" y="4035496"/>
            <a:ext cx="4036682" cy="369332"/>
          </a:xfrm>
          <a:prstGeom prst="rect">
            <a:avLst/>
          </a:prstGeom>
          <a:noFill/>
        </p:spPr>
        <p:txBody>
          <a:bodyPr wrap="none" rtlCol="0">
            <a:spAutoFit/>
          </a:bodyPr>
          <a:lstStyle/>
          <a:p>
            <a:r>
              <a:rPr lang="it-IT" dirty="0">
                <a:latin typeface="Montserrat" pitchFamily="2" charset="77"/>
              </a:rPr>
              <a:t>RANDOM FOREST (BILANCIATO) </a:t>
            </a:r>
          </a:p>
        </p:txBody>
      </p:sp>
      <p:sp>
        <p:nvSpPr>
          <p:cNvPr id="4" name="Ovale 3">
            <a:extLst>
              <a:ext uri="{FF2B5EF4-FFF2-40B4-BE49-F238E27FC236}">
                <a16:creationId xmlns:a16="http://schemas.microsoft.com/office/drawing/2014/main" id="{51A67E90-E5E7-F79A-79A3-DFD908480A35}"/>
              </a:ext>
            </a:extLst>
          </p:cNvPr>
          <p:cNvSpPr/>
          <p:nvPr/>
        </p:nvSpPr>
        <p:spPr>
          <a:xfrm>
            <a:off x="3924777" y="5981701"/>
            <a:ext cx="240824" cy="239762"/>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7" name="Ovale 6">
            <a:extLst>
              <a:ext uri="{FF2B5EF4-FFF2-40B4-BE49-F238E27FC236}">
                <a16:creationId xmlns:a16="http://schemas.microsoft.com/office/drawing/2014/main" id="{D2F98F33-BC0F-1388-6C58-AD1390F7F91F}"/>
              </a:ext>
            </a:extLst>
          </p:cNvPr>
          <p:cNvSpPr/>
          <p:nvPr/>
        </p:nvSpPr>
        <p:spPr>
          <a:xfrm>
            <a:off x="3924777" y="3377489"/>
            <a:ext cx="240824" cy="239762"/>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15" name="Ovale 14">
            <a:extLst>
              <a:ext uri="{FF2B5EF4-FFF2-40B4-BE49-F238E27FC236}">
                <a16:creationId xmlns:a16="http://schemas.microsoft.com/office/drawing/2014/main" id="{0B5C7837-3770-1DFF-89A3-C2320DB03B22}"/>
              </a:ext>
            </a:extLst>
          </p:cNvPr>
          <p:cNvSpPr/>
          <p:nvPr/>
        </p:nvSpPr>
        <p:spPr>
          <a:xfrm>
            <a:off x="9751725" y="3377489"/>
            <a:ext cx="240824" cy="239762"/>
          </a:xfrm>
          <a:prstGeom prst="ellipse">
            <a:avLst/>
          </a:prstGeom>
          <a:noFill/>
          <a:ln w="19050">
            <a:solidFill>
              <a:schemeClr val="tx1"/>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16" name="Ovale 15">
            <a:extLst>
              <a:ext uri="{FF2B5EF4-FFF2-40B4-BE49-F238E27FC236}">
                <a16:creationId xmlns:a16="http://schemas.microsoft.com/office/drawing/2014/main" id="{CC7C9EC1-B5B3-D0E9-318C-191843A59FB5}"/>
              </a:ext>
            </a:extLst>
          </p:cNvPr>
          <p:cNvSpPr/>
          <p:nvPr/>
        </p:nvSpPr>
        <p:spPr>
          <a:xfrm>
            <a:off x="9751725" y="5981701"/>
            <a:ext cx="240824" cy="239762"/>
          </a:xfrm>
          <a:prstGeom prst="ellipse">
            <a:avLst/>
          </a:prstGeom>
          <a:noFill/>
          <a:ln w="19050">
            <a:solidFill>
              <a:schemeClr val="tx1"/>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Tree>
    <p:extLst>
      <p:ext uri="{BB962C8B-B14F-4D97-AF65-F5344CB8AC3E}">
        <p14:creationId xmlns:p14="http://schemas.microsoft.com/office/powerpoint/2010/main" val="2848200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3;p29">
            <a:extLst>
              <a:ext uri="{FF2B5EF4-FFF2-40B4-BE49-F238E27FC236}">
                <a16:creationId xmlns:a16="http://schemas.microsoft.com/office/drawing/2014/main" id="{C44F0147-A4FE-92E1-5B9B-CF3B3D860157}"/>
              </a:ext>
            </a:extLst>
          </p:cNvPr>
          <p:cNvSpPr/>
          <p:nvPr/>
        </p:nvSpPr>
        <p:spPr>
          <a:xfrm rot="3954425">
            <a:off x="9878780" y="-3717"/>
            <a:ext cx="5262877" cy="1941833"/>
          </a:xfrm>
          <a:prstGeom prst="doubleWave">
            <a:avLst>
              <a:gd name="adj1" fmla="val 3088"/>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666;p29">
            <a:extLst>
              <a:ext uri="{FF2B5EF4-FFF2-40B4-BE49-F238E27FC236}">
                <a16:creationId xmlns:a16="http://schemas.microsoft.com/office/drawing/2014/main" id="{2215F6CC-C174-6EB4-1D48-B863CDA15698}"/>
              </a:ext>
            </a:extLst>
          </p:cNvPr>
          <p:cNvSpPr/>
          <p:nvPr/>
        </p:nvSpPr>
        <p:spPr>
          <a:xfrm>
            <a:off x="525689" y="64881"/>
            <a:ext cx="502204" cy="501876"/>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667;p29">
            <a:extLst>
              <a:ext uri="{FF2B5EF4-FFF2-40B4-BE49-F238E27FC236}">
                <a16:creationId xmlns:a16="http://schemas.microsoft.com/office/drawing/2014/main" id="{25880AED-D527-C8A4-A6DD-9A5DD83ED78F}"/>
              </a:ext>
            </a:extLst>
          </p:cNvPr>
          <p:cNvSpPr/>
          <p:nvPr/>
        </p:nvSpPr>
        <p:spPr>
          <a:xfrm>
            <a:off x="1875647" y="-384646"/>
            <a:ext cx="302215" cy="302215"/>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669;p29">
            <a:extLst>
              <a:ext uri="{FF2B5EF4-FFF2-40B4-BE49-F238E27FC236}">
                <a16:creationId xmlns:a16="http://schemas.microsoft.com/office/drawing/2014/main" id="{46F40650-D4B7-F120-703A-F668B160CB65}"/>
              </a:ext>
            </a:extLst>
          </p:cNvPr>
          <p:cNvSpPr/>
          <p:nvPr/>
        </p:nvSpPr>
        <p:spPr>
          <a:xfrm>
            <a:off x="190326" y="6108338"/>
            <a:ext cx="302215" cy="302215"/>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670;p29">
            <a:extLst>
              <a:ext uri="{FF2B5EF4-FFF2-40B4-BE49-F238E27FC236}">
                <a16:creationId xmlns:a16="http://schemas.microsoft.com/office/drawing/2014/main" id="{C2013A41-3603-2FC9-8FA9-17663946F6D3}"/>
              </a:ext>
            </a:extLst>
          </p:cNvPr>
          <p:cNvSpPr/>
          <p:nvPr/>
        </p:nvSpPr>
        <p:spPr>
          <a:xfrm>
            <a:off x="3456527" y="-50003"/>
            <a:ext cx="502204" cy="502204"/>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671;p29">
            <a:extLst>
              <a:ext uri="{FF2B5EF4-FFF2-40B4-BE49-F238E27FC236}">
                <a16:creationId xmlns:a16="http://schemas.microsoft.com/office/drawing/2014/main" id="{C3D4422E-E404-59AC-54BF-CC819230B33A}"/>
              </a:ext>
            </a:extLst>
          </p:cNvPr>
          <p:cNvSpPr/>
          <p:nvPr/>
        </p:nvSpPr>
        <p:spPr>
          <a:xfrm>
            <a:off x="-697929" y="527957"/>
            <a:ext cx="502204" cy="502204"/>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672;p29">
            <a:extLst>
              <a:ext uri="{FF2B5EF4-FFF2-40B4-BE49-F238E27FC236}">
                <a16:creationId xmlns:a16="http://schemas.microsoft.com/office/drawing/2014/main" id="{A056F845-EC68-6F7D-EA09-CEBBF1C32F65}"/>
              </a:ext>
            </a:extLst>
          </p:cNvPr>
          <p:cNvSpPr/>
          <p:nvPr/>
        </p:nvSpPr>
        <p:spPr>
          <a:xfrm>
            <a:off x="4252798" y="-31697"/>
            <a:ext cx="200317" cy="198415"/>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673;p29">
            <a:extLst>
              <a:ext uri="{FF2B5EF4-FFF2-40B4-BE49-F238E27FC236}">
                <a16:creationId xmlns:a16="http://schemas.microsoft.com/office/drawing/2014/main" id="{D0EE60F2-1F4F-96E6-1D2D-8337A3D6E4A9}"/>
              </a:ext>
            </a:extLst>
          </p:cNvPr>
          <p:cNvSpPr/>
          <p:nvPr/>
        </p:nvSpPr>
        <p:spPr>
          <a:xfrm>
            <a:off x="3793250" y="-479502"/>
            <a:ext cx="200383" cy="19808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674;p29">
            <a:extLst>
              <a:ext uri="{FF2B5EF4-FFF2-40B4-BE49-F238E27FC236}">
                <a16:creationId xmlns:a16="http://schemas.microsoft.com/office/drawing/2014/main" id="{2C507FC3-7C1E-17FF-3A30-C3AE0CB32231}"/>
              </a:ext>
            </a:extLst>
          </p:cNvPr>
          <p:cNvSpPr/>
          <p:nvPr/>
        </p:nvSpPr>
        <p:spPr>
          <a:xfrm>
            <a:off x="-504110" y="134873"/>
            <a:ext cx="200383" cy="198415"/>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675;p29">
            <a:extLst>
              <a:ext uri="{FF2B5EF4-FFF2-40B4-BE49-F238E27FC236}">
                <a16:creationId xmlns:a16="http://schemas.microsoft.com/office/drawing/2014/main" id="{F99BED50-143B-926B-C21F-211577BE2BFA}"/>
              </a:ext>
            </a:extLst>
          </p:cNvPr>
          <p:cNvSpPr/>
          <p:nvPr/>
        </p:nvSpPr>
        <p:spPr>
          <a:xfrm>
            <a:off x="2632420" y="83958"/>
            <a:ext cx="200317" cy="198087"/>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679;p29">
            <a:extLst>
              <a:ext uri="{FF2B5EF4-FFF2-40B4-BE49-F238E27FC236}">
                <a16:creationId xmlns:a16="http://schemas.microsoft.com/office/drawing/2014/main" id="{77D4B856-7990-C15C-1EFC-BD615ACF523E}"/>
              </a:ext>
            </a:extLst>
          </p:cNvPr>
          <p:cNvSpPr/>
          <p:nvPr/>
        </p:nvSpPr>
        <p:spPr>
          <a:xfrm>
            <a:off x="1179169" y="6176378"/>
            <a:ext cx="200055" cy="198349"/>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680;p29">
            <a:extLst>
              <a:ext uri="{FF2B5EF4-FFF2-40B4-BE49-F238E27FC236}">
                <a16:creationId xmlns:a16="http://schemas.microsoft.com/office/drawing/2014/main" id="{85FDDC7F-C329-D778-78AC-318C2F24303A}"/>
              </a:ext>
            </a:extLst>
          </p:cNvPr>
          <p:cNvSpPr/>
          <p:nvPr/>
        </p:nvSpPr>
        <p:spPr>
          <a:xfrm>
            <a:off x="-44890" y="868157"/>
            <a:ext cx="200383" cy="198087"/>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1497;p45">
            <a:extLst>
              <a:ext uri="{FF2B5EF4-FFF2-40B4-BE49-F238E27FC236}">
                <a16:creationId xmlns:a16="http://schemas.microsoft.com/office/drawing/2014/main" id="{0EB5FA3B-A1E3-D413-5245-A6304095239A}"/>
              </a:ext>
            </a:extLst>
          </p:cNvPr>
          <p:cNvSpPr txBox="1">
            <a:spLocks noGrp="1"/>
          </p:cNvSpPr>
          <p:nvPr/>
        </p:nvSpPr>
        <p:spPr>
          <a:xfrm>
            <a:off x="633691" y="477650"/>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MATRICI DI </a:t>
            </a:r>
            <a:r>
              <a:rPr lang="en" b="1" dirty="0">
                <a:latin typeface="Montserrat" pitchFamily="2" charset="77"/>
              </a:rPr>
              <a:t>CONFUSIONE</a:t>
            </a:r>
            <a:endParaRPr b="1" dirty="0">
              <a:latin typeface="Montserrat" pitchFamily="2" charset="77"/>
            </a:endParaRPr>
          </a:p>
        </p:txBody>
      </p:sp>
      <p:cxnSp>
        <p:nvCxnSpPr>
          <p:cNvPr id="24" name="Connettore 1 23">
            <a:extLst>
              <a:ext uri="{FF2B5EF4-FFF2-40B4-BE49-F238E27FC236}">
                <a16:creationId xmlns:a16="http://schemas.microsoft.com/office/drawing/2014/main" id="{68479170-AF36-2D47-1735-B8A9506D202A}"/>
              </a:ext>
            </a:extLst>
          </p:cNvPr>
          <p:cNvCxnSpPr>
            <a:cxnSpLocks/>
          </p:cNvCxnSpPr>
          <p:nvPr/>
        </p:nvCxnSpPr>
        <p:spPr>
          <a:xfrm>
            <a:off x="6096000" y="1911927"/>
            <a:ext cx="0" cy="446280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95E95420-E6E0-CE9C-8F9A-1CDE488743EB}"/>
              </a:ext>
            </a:extLst>
          </p:cNvPr>
          <p:cNvSpPr txBox="1"/>
          <p:nvPr/>
        </p:nvSpPr>
        <p:spPr>
          <a:xfrm>
            <a:off x="1705966" y="1727261"/>
            <a:ext cx="2943434" cy="369332"/>
          </a:xfrm>
          <a:prstGeom prst="rect">
            <a:avLst/>
          </a:prstGeom>
          <a:noFill/>
        </p:spPr>
        <p:txBody>
          <a:bodyPr wrap="none" rtlCol="0">
            <a:spAutoFit/>
          </a:bodyPr>
          <a:lstStyle/>
          <a:p>
            <a:r>
              <a:rPr lang="it-IT" dirty="0">
                <a:latin typeface="Montserrat" pitchFamily="2" charset="77"/>
              </a:rPr>
              <a:t>XGBOOST (ORIGINALE) </a:t>
            </a:r>
          </a:p>
        </p:txBody>
      </p:sp>
      <p:sp>
        <p:nvSpPr>
          <p:cNvPr id="37" name="CasellaDiTesto 36">
            <a:extLst>
              <a:ext uri="{FF2B5EF4-FFF2-40B4-BE49-F238E27FC236}">
                <a16:creationId xmlns:a16="http://schemas.microsoft.com/office/drawing/2014/main" id="{1DB6C611-6E38-38B2-A702-63452981052F}"/>
              </a:ext>
            </a:extLst>
          </p:cNvPr>
          <p:cNvSpPr txBox="1"/>
          <p:nvPr/>
        </p:nvSpPr>
        <p:spPr>
          <a:xfrm>
            <a:off x="7476982" y="1727261"/>
            <a:ext cx="3081293" cy="369332"/>
          </a:xfrm>
          <a:prstGeom prst="rect">
            <a:avLst/>
          </a:prstGeom>
          <a:noFill/>
        </p:spPr>
        <p:txBody>
          <a:bodyPr wrap="none" rtlCol="0">
            <a:spAutoFit/>
          </a:bodyPr>
          <a:lstStyle/>
          <a:p>
            <a:r>
              <a:rPr lang="it-IT" dirty="0">
                <a:latin typeface="Montserrat" pitchFamily="2" charset="77"/>
              </a:rPr>
              <a:t>XGBOOST (BILANCIATO) </a:t>
            </a:r>
          </a:p>
        </p:txBody>
      </p:sp>
      <p:pic>
        <p:nvPicPr>
          <p:cNvPr id="16" name="Immagine 15">
            <a:extLst>
              <a:ext uri="{FF2B5EF4-FFF2-40B4-BE49-F238E27FC236}">
                <a16:creationId xmlns:a16="http://schemas.microsoft.com/office/drawing/2014/main" id="{AC804AE3-5992-49BF-9B68-3161A648B879}"/>
              </a:ext>
            </a:extLst>
          </p:cNvPr>
          <p:cNvPicPr>
            <a:picLocks noChangeAspect="1"/>
          </p:cNvPicPr>
          <p:nvPr/>
        </p:nvPicPr>
        <p:blipFill>
          <a:blip r:embed="rId3"/>
          <a:stretch>
            <a:fillRect/>
          </a:stretch>
        </p:blipFill>
        <p:spPr>
          <a:xfrm>
            <a:off x="7009145" y="2198508"/>
            <a:ext cx="4016968" cy="3370169"/>
          </a:xfrm>
          <a:prstGeom prst="rect">
            <a:avLst/>
          </a:prstGeom>
          <a:ln>
            <a:solidFill>
              <a:schemeClr val="tx1"/>
            </a:solidFill>
          </a:ln>
        </p:spPr>
      </p:pic>
      <p:pic>
        <p:nvPicPr>
          <p:cNvPr id="22" name="Immagine 21">
            <a:extLst>
              <a:ext uri="{FF2B5EF4-FFF2-40B4-BE49-F238E27FC236}">
                <a16:creationId xmlns:a16="http://schemas.microsoft.com/office/drawing/2014/main" id="{0E490317-5473-6576-B75E-DE51A48B6A21}"/>
              </a:ext>
            </a:extLst>
          </p:cNvPr>
          <p:cNvPicPr>
            <a:picLocks noChangeAspect="1"/>
          </p:cNvPicPr>
          <p:nvPr/>
        </p:nvPicPr>
        <p:blipFill>
          <a:blip r:embed="rId4"/>
          <a:stretch>
            <a:fillRect/>
          </a:stretch>
        </p:blipFill>
        <p:spPr>
          <a:xfrm>
            <a:off x="1172510" y="2198508"/>
            <a:ext cx="4010346" cy="3364612"/>
          </a:xfrm>
          <a:prstGeom prst="rect">
            <a:avLst/>
          </a:prstGeom>
          <a:ln>
            <a:solidFill>
              <a:schemeClr val="tx1"/>
            </a:solidFill>
          </a:ln>
        </p:spPr>
      </p:pic>
      <p:sp>
        <p:nvSpPr>
          <p:cNvPr id="4" name="Ovale 3">
            <a:extLst>
              <a:ext uri="{FF2B5EF4-FFF2-40B4-BE49-F238E27FC236}">
                <a16:creationId xmlns:a16="http://schemas.microsoft.com/office/drawing/2014/main" id="{5406CDAA-44D0-F24B-AEBC-DC7B5EAE1983}"/>
              </a:ext>
            </a:extLst>
          </p:cNvPr>
          <p:cNvSpPr/>
          <p:nvPr/>
        </p:nvSpPr>
        <p:spPr>
          <a:xfrm>
            <a:off x="3842039" y="4529463"/>
            <a:ext cx="410759" cy="408947"/>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7" name="Ovale 6">
            <a:extLst>
              <a:ext uri="{FF2B5EF4-FFF2-40B4-BE49-F238E27FC236}">
                <a16:creationId xmlns:a16="http://schemas.microsoft.com/office/drawing/2014/main" id="{88B7ACBF-4754-12C8-909D-037995F67E4A}"/>
              </a:ext>
            </a:extLst>
          </p:cNvPr>
          <p:cNvSpPr/>
          <p:nvPr/>
        </p:nvSpPr>
        <p:spPr>
          <a:xfrm>
            <a:off x="4182131" y="4835851"/>
            <a:ext cx="410759" cy="408947"/>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15" name="Ovale 14">
            <a:extLst>
              <a:ext uri="{FF2B5EF4-FFF2-40B4-BE49-F238E27FC236}">
                <a16:creationId xmlns:a16="http://schemas.microsoft.com/office/drawing/2014/main" id="{C6B77E91-095A-52A2-BBE9-CC3F099D333C}"/>
              </a:ext>
            </a:extLst>
          </p:cNvPr>
          <p:cNvSpPr/>
          <p:nvPr/>
        </p:nvSpPr>
        <p:spPr>
          <a:xfrm>
            <a:off x="9694252" y="4529463"/>
            <a:ext cx="410759" cy="408947"/>
          </a:xfrm>
          <a:prstGeom prst="ellipse">
            <a:avLst/>
          </a:prstGeom>
          <a:noFill/>
          <a:ln w="19050">
            <a:solidFill>
              <a:srgbClr val="00B05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17" name="Ovale 16">
            <a:extLst>
              <a:ext uri="{FF2B5EF4-FFF2-40B4-BE49-F238E27FC236}">
                <a16:creationId xmlns:a16="http://schemas.microsoft.com/office/drawing/2014/main" id="{15731D45-0E53-788C-F92E-12752191D4E2}"/>
              </a:ext>
            </a:extLst>
          </p:cNvPr>
          <p:cNvSpPr/>
          <p:nvPr/>
        </p:nvSpPr>
        <p:spPr>
          <a:xfrm>
            <a:off x="10027627" y="4844596"/>
            <a:ext cx="410759" cy="408947"/>
          </a:xfrm>
          <a:prstGeom prst="ellipse">
            <a:avLst/>
          </a:prstGeom>
          <a:noFill/>
          <a:ln w="19050">
            <a:solidFill>
              <a:srgbClr val="00B05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0" name="Ovale 19">
            <a:extLst>
              <a:ext uri="{FF2B5EF4-FFF2-40B4-BE49-F238E27FC236}">
                <a16:creationId xmlns:a16="http://schemas.microsoft.com/office/drawing/2014/main" id="{D8BA837C-B73A-F2C3-70F4-1C3E05A3C64C}"/>
              </a:ext>
            </a:extLst>
          </p:cNvPr>
          <p:cNvSpPr/>
          <p:nvPr/>
        </p:nvSpPr>
        <p:spPr>
          <a:xfrm>
            <a:off x="1499330" y="3272522"/>
            <a:ext cx="410759" cy="408947"/>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1" name="Ovale 20">
            <a:extLst>
              <a:ext uri="{FF2B5EF4-FFF2-40B4-BE49-F238E27FC236}">
                <a16:creationId xmlns:a16="http://schemas.microsoft.com/office/drawing/2014/main" id="{7CE974D4-239A-BA0B-54B0-FF72A6BB914E}"/>
              </a:ext>
            </a:extLst>
          </p:cNvPr>
          <p:cNvSpPr/>
          <p:nvPr/>
        </p:nvSpPr>
        <p:spPr>
          <a:xfrm>
            <a:off x="3524792" y="3588042"/>
            <a:ext cx="410759" cy="408947"/>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3" name="Ovale 22">
            <a:extLst>
              <a:ext uri="{FF2B5EF4-FFF2-40B4-BE49-F238E27FC236}">
                <a16:creationId xmlns:a16="http://schemas.microsoft.com/office/drawing/2014/main" id="{AC4EBCBE-7710-B225-5DF7-DD3263A9A33A}"/>
              </a:ext>
            </a:extLst>
          </p:cNvPr>
          <p:cNvSpPr/>
          <p:nvPr/>
        </p:nvSpPr>
        <p:spPr>
          <a:xfrm>
            <a:off x="2161281" y="2948591"/>
            <a:ext cx="410759" cy="408947"/>
          </a:xfrm>
          <a:prstGeom prst="ellipse">
            <a:avLst/>
          </a:prstGeom>
          <a:noFill/>
          <a:ln w="19050">
            <a:solidFill>
              <a:srgbClr val="FF000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5" name="Ovale 24">
            <a:extLst>
              <a:ext uri="{FF2B5EF4-FFF2-40B4-BE49-F238E27FC236}">
                <a16:creationId xmlns:a16="http://schemas.microsoft.com/office/drawing/2014/main" id="{9581119E-BF43-1F9D-DC84-1D11687120FA}"/>
              </a:ext>
            </a:extLst>
          </p:cNvPr>
          <p:cNvSpPr/>
          <p:nvPr/>
        </p:nvSpPr>
        <p:spPr>
          <a:xfrm>
            <a:off x="9333630" y="3588042"/>
            <a:ext cx="410759" cy="408947"/>
          </a:xfrm>
          <a:prstGeom prst="ellipse">
            <a:avLst/>
          </a:prstGeom>
          <a:noFill/>
          <a:ln w="19050">
            <a:solidFill>
              <a:srgbClr val="00B05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6" name="Ovale 25">
            <a:extLst>
              <a:ext uri="{FF2B5EF4-FFF2-40B4-BE49-F238E27FC236}">
                <a16:creationId xmlns:a16="http://schemas.microsoft.com/office/drawing/2014/main" id="{E03243F6-0772-6263-48CD-0081F0DC589D}"/>
              </a:ext>
            </a:extLst>
          </p:cNvPr>
          <p:cNvSpPr/>
          <p:nvPr/>
        </p:nvSpPr>
        <p:spPr>
          <a:xfrm>
            <a:off x="8006658" y="2948591"/>
            <a:ext cx="410759" cy="408947"/>
          </a:xfrm>
          <a:prstGeom prst="ellipse">
            <a:avLst/>
          </a:prstGeom>
          <a:noFill/>
          <a:ln w="19050">
            <a:solidFill>
              <a:srgbClr val="00B05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
        <p:nvSpPr>
          <p:cNvPr id="27" name="Ovale 26">
            <a:extLst>
              <a:ext uri="{FF2B5EF4-FFF2-40B4-BE49-F238E27FC236}">
                <a16:creationId xmlns:a16="http://schemas.microsoft.com/office/drawing/2014/main" id="{0926F84D-DE2D-9809-5A25-B9DAB29F02A4}"/>
              </a:ext>
            </a:extLst>
          </p:cNvPr>
          <p:cNvSpPr/>
          <p:nvPr/>
        </p:nvSpPr>
        <p:spPr>
          <a:xfrm>
            <a:off x="7329758" y="3272521"/>
            <a:ext cx="410759" cy="408947"/>
          </a:xfrm>
          <a:prstGeom prst="ellipse">
            <a:avLst/>
          </a:prstGeom>
          <a:noFill/>
          <a:ln w="19050">
            <a:solidFill>
              <a:srgbClr val="00B050"/>
            </a:solidFill>
          </a:ln>
        </p:spPr>
        <p:txBody>
          <a:bodyPr spcFirstLastPara="1" wrap="square" lIns="121900" tIns="121900" rIns="121900" bIns="121900" rtlCol="0" anchor="ctr" anchorCtr="0">
            <a:noAutofit/>
          </a:bodyPr>
          <a:lstStyle/>
          <a:p>
            <a:pPr marL="0" indent="0" algn="l" rtl="0">
              <a:spcBef>
                <a:spcPts val="0"/>
              </a:spcBef>
              <a:spcAft>
                <a:spcPts val="0"/>
              </a:spcAft>
              <a:buNone/>
            </a:pPr>
            <a:endParaRPr lang="it-IT" sz="2400"/>
          </a:p>
        </p:txBody>
      </p:sp>
    </p:spTree>
    <p:extLst>
      <p:ext uri="{BB962C8B-B14F-4D97-AF65-F5344CB8AC3E}">
        <p14:creationId xmlns:p14="http://schemas.microsoft.com/office/powerpoint/2010/main" val="2059077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3;p6">
            <a:extLst>
              <a:ext uri="{FF2B5EF4-FFF2-40B4-BE49-F238E27FC236}">
                <a16:creationId xmlns:a16="http://schemas.microsoft.com/office/drawing/2014/main" id="{C0324584-9010-3B10-D990-71B988D3F9FA}"/>
              </a:ext>
            </a:extLst>
          </p:cNvPr>
          <p:cNvSpPr/>
          <p:nvPr/>
        </p:nvSpPr>
        <p:spPr>
          <a:xfrm rot="10662644">
            <a:off x="-501886" y="6117407"/>
            <a:ext cx="12967949" cy="2242991"/>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 name="Google Shape;64;p6">
            <a:extLst>
              <a:ext uri="{FF2B5EF4-FFF2-40B4-BE49-F238E27FC236}">
                <a16:creationId xmlns:a16="http://schemas.microsoft.com/office/drawing/2014/main" id="{F1827DBD-D639-AAFF-AC0E-A936340A3573}"/>
              </a:ext>
            </a:extLst>
          </p:cNvPr>
          <p:cNvGrpSpPr/>
          <p:nvPr/>
        </p:nvGrpSpPr>
        <p:grpSpPr>
          <a:xfrm>
            <a:off x="56581" y="3020305"/>
            <a:ext cx="798551" cy="2686267"/>
            <a:chOff x="42435" y="2265229"/>
            <a:chExt cx="598913" cy="2014700"/>
          </a:xfrm>
        </p:grpSpPr>
        <p:sp>
          <p:nvSpPr>
            <p:cNvPr id="4" name="Google Shape;65;p6">
              <a:extLst>
                <a:ext uri="{FF2B5EF4-FFF2-40B4-BE49-F238E27FC236}">
                  <a16:creationId xmlns:a16="http://schemas.microsoft.com/office/drawing/2014/main" id="{BBB7303B-F27A-48C7-E217-60A0316638B1}"/>
                </a:ext>
              </a:extLst>
            </p:cNvPr>
            <p:cNvSpPr/>
            <p:nvPr/>
          </p:nvSpPr>
          <p:spPr>
            <a:xfrm>
              <a:off x="308662" y="2265229"/>
              <a:ext cx="51447" cy="51447"/>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66;p6">
              <a:extLst>
                <a:ext uri="{FF2B5EF4-FFF2-40B4-BE49-F238E27FC236}">
                  <a16:creationId xmlns:a16="http://schemas.microsoft.com/office/drawing/2014/main" id="{F315466F-5FCE-CC8E-38FC-9069F7AEA313}"/>
                </a:ext>
              </a:extLst>
            </p:cNvPr>
            <p:cNvSpPr/>
            <p:nvPr/>
          </p:nvSpPr>
          <p:spPr>
            <a:xfrm>
              <a:off x="96246" y="3295713"/>
              <a:ext cx="56598" cy="56667"/>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67;p6">
              <a:extLst>
                <a:ext uri="{FF2B5EF4-FFF2-40B4-BE49-F238E27FC236}">
                  <a16:creationId xmlns:a16="http://schemas.microsoft.com/office/drawing/2014/main" id="{653CC394-F9F3-E9BD-EB19-4209AE7C85C6}"/>
                </a:ext>
              </a:extLst>
            </p:cNvPr>
            <p:cNvSpPr/>
            <p:nvPr/>
          </p:nvSpPr>
          <p:spPr>
            <a:xfrm>
              <a:off x="163422" y="4223674"/>
              <a:ext cx="56324" cy="56255"/>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68;p6">
              <a:extLst>
                <a:ext uri="{FF2B5EF4-FFF2-40B4-BE49-F238E27FC236}">
                  <a16:creationId xmlns:a16="http://schemas.microsoft.com/office/drawing/2014/main" id="{55312F20-DC49-9934-8800-597F00FCD66C}"/>
                </a:ext>
              </a:extLst>
            </p:cNvPr>
            <p:cNvSpPr/>
            <p:nvPr/>
          </p:nvSpPr>
          <p:spPr>
            <a:xfrm>
              <a:off x="350887" y="3021530"/>
              <a:ext cx="56255" cy="56599"/>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69;p6">
              <a:extLst>
                <a:ext uri="{FF2B5EF4-FFF2-40B4-BE49-F238E27FC236}">
                  <a16:creationId xmlns:a16="http://schemas.microsoft.com/office/drawing/2014/main" id="{8217E91B-5653-66A3-564F-8D18B23B4868}"/>
                </a:ext>
              </a:extLst>
            </p:cNvPr>
            <p:cNvSpPr/>
            <p:nvPr/>
          </p:nvSpPr>
          <p:spPr>
            <a:xfrm>
              <a:off x="160370" y="2843007"/>
              <a:ext cx="62094" cy="54538"/>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70;p6">
              <a:extLst>
                <a:ext uri="{FF2B5EF4-FFF2-40B4-BE49-F238E27FC236}">
                  <a16:creationId xmlns:a16="http://schemas.microsoft.com/office/drawing/2014/main" id="{D456C58A-90EA-3D59-FF32-983A1A5C8DF5}"/>
                </a:ext>
              </a:extLst>
            </p:cNvPr>
            <p:cNvSpPr/>
            <p:nvPr/>
          </p:nvSpPr>
          <p:spPr>
            <a:xfrm>
              <a:off x="42435" y="2714906"/>
              <a:ext cx="298310" cy="310536"/>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71;p6">
              <a:extLst>
                <a:ext uri="{FF2B5EF4-FFF2-40B4-BE49-F238E27FC236}">
                  <a16:creationId xmlns:a16="http://schemas.microsoft.com/office/drawing/2014/main" id="{511216BC-D9E7-9E26-BD89-7424F7502DA7}"/>
                </a:ext>
              </a:extLst>
            </p:cNvPr>
            <p:cNvSpPr/>
            <p:nvPr/>
          </p:nvSpPr>
          <p:spPr>
            <a:xfrm>
              <a:off x="219676" y="3761754"/>
              <a:ext cx="421673" cy="388497"/>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72;p6">
              <a:extLst>
                <a:ext uri="{FF2B5EF4-FFF2-40B4-BE49-F238E27FC236}">
                  <a16:creationId xmlns:a16="http://schemas.microsoft.com/office/drawing/2014/main" id="{584A5768-6E89-7771-40F2-AA1EB8B27752}"/>
                </a:ext>
              </a:extLst>
            </p:cNvPr>
            <p:cNvSpPr/>
            <p:nvPr/>
          </p:nvSpPr>
          <p:spPr>
            <a:xfrm>
              <a:off x="317898" y="2531365"/>
              <a:ext cx="32970" cy="32970"/>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73;p6">
              <a:extLst>
                <a:ext uri="{FF2B5EF4-FFF2-40B4-BE49-F238E27FC236}">
                  <a16:creationId xmlns:a16="http://schemas.microsoft.com/office/drawing/2014/main" id="{69E42D5A-B07A-EE2E-D71D-BAD5B113D20A}"/>
                </a:ext>
              </a:extLst>
            </p:cNvPr>
            <p:cNvSpPr/>
            <p:nvPr/>
          </p:nvSpPr>
          <p:spPr>
            <a:xfrm>
              <a:off x="47753" y="3894732"/>
              <a:ext cx="33039" cy="33039"/>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74;p6">
              <a:extLst>
                <a:ext uri="{FF2B5EF4-FFF2-40B4-BE49-F238E27FC236}">
                  <a16:creationId xmlns:a16="http://schemas.microsoft.com/office/drawing/2014/main" id="{46809124-CCE0-33BC-490E-6ED9E412D990}"/>
                </a:ext>
              </a:extLst>
            </p:cNvPr>
            <p:cNvSpPr/>
            <p:nvPr/>
          </p:nvSpPr>
          <p:spPr>
            <a:xfrm>
              <a:off x="274900" y="3423677"/>
              <a:ext cx="32695" cy="33039"/>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75;p6">
            <a:extLst>
              <a:ext uri="{FF2B5EF4-FFF2-40B4-BE49-F238E27FC236}">
                <a16:creationId xmlns:a16="http://schemas.microsoft.com/office/drawing/2014/main" id="{91A0D60B-BF38-6DEA-104C-6B7DF8785A84}"/>
              </a:ext>
            </a:extLst>
          </p:cNvPr>
          <p:cNvGrpSpPr/>
          <p:nvPr/>
        </p:nvGrpSpPr>
        <p:grpSpPr>
          <a:xfrm>
            <a:off x="8979831" y="33300"/>
            <a:ext cx="3212183" cy="2268689"/>
            <a:chOff x="6734873" y="24974"/>
            <a:chExt cx="2409137" cy="1701517"/>
          </a:xfrm>
        </p:grpSpPr>
        <p:sp>
          <p:nvSpPr>
            <p:cNvPr id="15" name="Google Shape;76;p6">
              <a:extLst>
                <a:ext uri="{FF2B5EF4-FFF2-40B4-BE49-F238E27FC236}">
                  <a16:creationId xmlns:a16="http://schemas.microsoft.com/office/drawing/2014/main" id="{56F1A2ED-E8B7-65C1-DD64-9D8F48CD2652}"/>
                </a:ext>
              </a:extLst>
            </p:cNvPr>
            <p:cNvSpPr/>
            <p:nvPr/>
          </p:nvSpPr>
          <p:spPr>
            <a:xfrm>
              <a:off x="8068345" y="24974"/>
              <a:ext cx="40303" cy="40549"/>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77;p6">
              <a:extLst>
                <a:ext uri="{FF2B5EF4-FFF2-40B4-BE49-F238E27FC236}">
                  <a16:creationId xmlns:a16="http://schemas.microsoft.com/office/drawing/2014/main" id="{C337713E-6ACC-8079-9717-F6BCDA9A5340}"/>
                </a:ext>
              </a:extLst>
            </p:cNvPr>
            <p:cNvSpPr/>
            <p:nvPr/>
          </p:nvSpPr>
          <p:spPr>
            <a:xfrm>
              <a:off x="8759259" y="1327376"/>
              <a:ext cx="57920" cy="52802"/>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78;p6">
              <a:extLst>
                <a:ext uri="{FF2B5EF4-FFF2-40B4-BE49-F238E27FC236}">
                  <a16:creationId xmlns:a16="http://schemas.microsoft.com/office/drawing/2014/main" id="{31EB7908-4BF4-D4E7-5BEB-2AA4DC564985}"/>
                </a:ext>
              </a:extLst>
            </p:cNvPr>
            <p:cNvSpPr/>
            <p:nvPr/>
          </p:nvSpPr>
          <p:spPr>
            <a:xfrm>
              <a:off x="8637958" y="1210750"/>
              <a:ext cx="300722" cy="285910"/>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79;p6">
              <a:extLst>
                <a:ext uri="{FF2B5EF4-FFF2-40B4-BE49-F238E27FC236}">
                  <a16:creationId xmlns:a16="http://schemas.microsoft.com/office/drawing/2014/main" id="{4742B049-432A-241B-B760-87D5A01F8B77}"/>
                </a:ext>
              </a:extLst>
            </p:cNvPr>
            <p:cNvSpPr/>
            <p:nvPr/>
          </p:nvSpPr>
          <p:spPr>
            <a:xfrm>
              <a:off x="8642370" y="171322"/>
              <a:ext cx="291914" cy="28158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80;p6">
              <a:extLst>
                <a:ext uri="{FF2B5EF4-FFF2-40B4-BE49-F238E27FC236}">
                  <a16:creationId xmlns:a16="http://schemas.microsoft.com/office/drawing/2014/main" id="{B2DC9C5B-FBA4-B492-B670-8E6A7FFC1CD2}"/>
                </a:ext>
              </a:extLst>
            </p:cNvPr>
            <p:cNvSpPr/>
            <p:nvPr/>
          </p:nvSpPr>
          <p:spPr>
            <a:xfrm>
              <a:off x="8482391" y="146471"/>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81;p6">
              <a:extLst>
                <a:ext uri="{FF2B5EF4-FFF2-40B4-BE49-F238E27FC236}">
                  <a16:creationId xmlns:a16="http://schemas.microsoft.com/office/drawing/2014/main" id="{40B4036E-962D-8939-A38F-B37C3A534B60}"/>
                </a:ext>
              </a:extLst>
            </p:cNvPr>
            <p:cNvSpPr/>
            <p:nvPr/>
          </p:nvSpPr>
          <p:spPr>
            <a:xfrm>
              <a:off x="7806748" y="169846"/>
              <a:ext cx="23424" cy="23670"/>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82;p6">
              <a:extLst>
                <a:ext uri="{FF2B5EF4-FFF2-40B4-BE49-F238E27FC236}">
                  <a16:creationId xmlns:a16="http://schemas.microsoft.com/office/drawing/2014/main" id="{B8E9068C-EA04-A040-7CD6-3363D808B8CC}"/>
                </a:ext>
              </a:extLst>
            </p:cNvPr>
            <p:cNvSpPr/>
            <p:nvPr/>
          </p:nvSpPr>
          <p:spPr>
            <a:xfrm>
              <a:off x="9103658" y="103216"/>
              <a:ext cx="40352" cy="40303"/>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83;p6">
              <a:extLst>
                <a:ext uri="{FF2B5EF4-FFF2-40B4-BE49-F238E27FC236}">
                  <a16:creationId xmlns:a16="http://schemas.microsoft.com/office/drawing/2014/main" id="{7BAA4176-5FA6-D007-E489-FBDAFB9F3F4C}"/>
                </a:ext>
              </a:extLst>
            </p:cNvPr>
            <p:cNvSpPr/>
            <p:nvPr/>
          </p:nvSpPr>
          <p:spPr>
            <a:xfrm>
              <a:off x="6734873" y="153656"/>
              <a:ext cx="40303" cy="40549"/>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84;p6">
              <a:extLst>
                <a:ext uri="{FF2B5EF4-FFF2-40B4-BE49-F238E27FC236}">
                  <a16:creationId xmlns:a16="http://schemas.microsoft.com/office/drawing/2014/main" id="{99ECB7C2-FDAF-648A-292A-2E493F8275FF}"/>
                </a:ext>
              </a:extLst>
            </p:cNvPr>
            <p:cNvSpPr/>
            <p:nvPr/>
          </p:nvSpPr>
          <p:spPr>
            <a:xfrm>
              <a:off x="7842203" y="243685"/>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85;p6">
              <a:extLst>
                <a:ext uri="{FF2B5EF4-FFF2-40B4-BE49-F238E27FC236}">
                  <a16:creationId xmlns:a16="http://schemas.microsoft.com/office/drawing/2014/main" id="{06D7B6C8-B873-1618-9D70-DF72136077F0}"/>
                </a:ext>
              </a:extLst>
            </p:cNvPr>
            <p:cNvSpPr/>
            <p:nvPr/>
          </p:nvSpPr>
          <p:spPr>
            <a:xfrm>
              <a:off x="7371285" y="103215"/>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86;p6">
              <a:extLst>
                <a:ext uri="{FF2B5EF4-FFF2-40B4-BE49-F238E27FC236}">
                  <a16:creationId xmlns:a16="http://schemas.microsoft.com/office/drawing/2014/main" id="{BFD2A234-290E-4B4F-5658-6B3CA56846D0}"/>
                </a:ext>
              </a:extLst>
            </p:cNvPr>
            <p:cNvSpPr/>
            <p:nvPr/>
          </p:nvSpPr>
          <p:spPr>
            <a:xfrm>
              <a:off x="6734878" y="123792"/>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87;p6">
              <a:extLst>
                <a:ext uri="{FF2B5EF4-FFF2-40B4-BE49-F238E27FC236}">
                  <a16:creationId xmlns:a16="http://schemas.microsoft.com/office/drawing/2014/main" id="{AAC7438B-72F9-746A-5305-DC7881A1D925}"/>
                </a:ext>
              </a:extLst>
            </p:cNvPr>
            <p:cNvSpPr/>
            <p:nvPr/>
          </p:nvSpPr>
          <p:spPr>
            <a:xfrm>
              <a:off x="8934267" y="1577679"/>
              <a:ext cx="150287" cy="148811"/>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88;p6">
              <a:extLst>
                <a:ext uri="{FF2B5EF4-FFF2-40B4-BE49-F238E27FC236}">
                  <a16:creationId xmlns:a16="http://schemas.microsoft.com/office/drawing/2014/main" id="{3F8359F5-7D81-A116-E1A4-146124606930}"/>
                </a:ext>
              </a:extLst>
            </p:cNvPr>
            <p:cNvSpPr/>
            <p:nvPr/>
          </p:nvSpPr>
          <p:spPr>
            <a:xfrm>
              <a:off x="7111515" y="304343"/>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89;p6">
              <a:extLst>
                <a:ext uri="{FF2B5EF4-FFF2-40B4-BE49-F238E27FC236}">
                  <a16:creationId xmlns:a16="http://schemas.microsoft.com/office/drawing/2014/main" id="{5042D21E-F020-88CE-DE75-2F41172DB402}"/>
                </a:ext>
              </a:extLst>
            </p:cNvPr>
            <p:cNvSpPr/>
            <p:nvPr/>
          </p:nvSpPr>
          <p:spPr>
            <a:xfrm>
              <a:off x="8603482" y="869167"/>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1832;p54">
            <a:extLst>
              <a:ext uri="{FF2B5EF4-FFF2-40B4-BE49-F238E27FC236}">
                <a16:creationId xmlns:a16="http://schemas.microsoft.com/office/drawing/2014/main" id="{08425AFD-A22A-81CA-37C6-C32361C969F0}"/>
              </a:ext>
            </a:extLst>
          </p:cNvPr>
          <p:cNvSpPr txBox="1"/>
          <p:nvPr/>
        </p:nvSpPr>
        <p:spPr>
          <a:xfrm flipH="1">
            <a:off x="1762619" y="1907064"/>
            <a:ext cx="9877513" cy="881709"/>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Ideazione e realizzazione di modelli efficaci per l’analisi di dati complessi a supporto della diagnosi del cancro.</a:t>
            </a:r>
            <a:endParaRPr sz="2400" dirty="0">
              <a:solidFill>
                <a:schemeClr val="dk1"/>
              </a:solidFill>
              <a:latin typeface="Montserrat"/>
              <a:ea typeface="Montserrat"/>
              <a:cs typeface="Montserrat"/>
              <a:sym typeface="Montserrat"/>
            </a:endParaRPr>
          </a:p>
        </p:txBody>
      </p:sp>
      <p:sp>
        <p:nvSpPr>
          <p:cNvPr id="32" name="Google Shape;1835;p54">
            <a:extLst>
              <a:ext uri="{FF2B5EF4-FFF2-40B4-BE49-F238E27FC236}">
                <a16:creationId xmlns:a16="http://schemas.microsoft.com/office/drawing/2014/main" id="{15E80A06-443F-5376-CA8E-090A191CFAB8}"/>
              </a:ext>
            </a:extLst>
          </p:cNvPr>
          <p:cNvSpPr txBox="1">
            <a:spLocks/>
          </p:cNvSpPr>
          <p:nvPr/>
        </p:nvSpPr>
        <p:spPr>
          <a:xfrm>
            <a:off x="709696" y="523011"/>
            <a:ext cx="1027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dirty="0">
                <a:latin typeface="Montserrat" pitchFamily="2" charset="77"/>
              </a:rPr>
              <a:t>CONCLUSIONI</a:t>
            </a:r>
            <a:endParaRPr lang="it-IT" b="1" dirty="0">
              <a:latin typeface="Montserrat" pitchFamily="2" charset="77"/>
              <a:ea typeface="Montserrat Medium"/>
              <a:cs typeface="Montserrat Medium"/>
              <a:sym typeface="Montserrat Medium"/>
            </a:endParaRPr>
          </a:p>
        </p:txBody>
      </p:sp>
      <p:sp>
        <p:nvSpPr>
          <p:cNvPr id="44" name="Google Shape;3364;p52">
            <a:extLst>
              <a:ext uri="{FF2B5EF4-FFF2-40B4-BE49-F238E27FC236}">
                <a16:creationId xmlns:a16="http://schemas.microsoft.com/office/drawing/2014/main" id="{E20FFDD4-52C0-2F3F-F1CC-D4502F752EA1}"/>
              </a:ext>
            </a:extLst>
          </p:cNvPr>
          <p:cNvSpPr/>
          <p:nvPr/>
        </p:nvSpPr>
        <p:spPr>
          <a:xfrm>
            <a:off x="855133" y="1992789"/>
            <a:ext cx="662823" cy="47526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64;p52">
            <a:extLst>
              <a:ext uri="{FF2B5EF4-FFF2-40B4-BE49-F238E27FC236}">
                <a16:creationId xmlns:a16="http://schemas.microsoft.com/office/drawing/2014/main" id="{562DAAD0-91DC-055B-6F6B-A06A7106D82A}"/>
              </a:ext>
            </a:extLst>
          </p:cNvPr>
          <p:cNvSpPr/>
          <p:nvPr/>
        </p:nvSpPr>
        <p:spPr>
          <a:xfrm>
            <a:off x="856071" y="3337462"/>
            <a:ext cx="662823" cy="47526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64;p52">
            <a:extLst>
              <a:ext uri="{FF2B5EF4-FFF2-40B4-BE49-F238E27FC236}">
                <a16:creationId xmlns:a16="http://schemas.microsoft.com/office/drawing/2014/main" id="{90E3DF90-A727-4638-1197-26EBF48A6E9C}"/>
              </a:ext>
            </a:extLst>
          </p:cNvPr>
          <p:cNvSpPr/>
          <p:nvPr/>
        </p:nvSpPr>
        <p:spPr>
          <a:xfrm>
            <a:off x="856071" y="4682135"/>
            <a:ext cx="662823" cy="47526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32;p54">
            <a:extLst>
              <a:ext uri="{FF2B5EF4-FFF2-40B4-BE49-F238E27FC236}">
                <a16:creationId xmlns:a16="http://schemas.microsoft.com/office/drawing/2014/main" id="{83D2FE9B-93DD-99A0-AF88-CF5ABC1BD8A9}"/>
              </a:ext>
            </a:extLst>
          </p:cNvPr>
          <p:cNvSpPr txBox="1"/>
          <p:nvPr/>
        </p:nvSpPr>
        <p:spPr>
          <a:xfrm flipH="1">
            <a:off x="1762619" y="4586929"/>
            <a:ext cx="9877513" cy="629848"/>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La qualità dei dati ha influenzato le prestazioni dei modelli</a:t>
            </a:r>
            <a:endParaRPr sz="2400" dirty="0">
              <a:solidFill>
                <a:schemeClr val="dk1"/>
              </a:solidFill>
              <a:latin typeface="Montserrat"/>
              <a:ea typeface="Montserrat"/>
              <a:cs typeface="Montserrat"/>
              <a:sym typeface="Montserrat"/>
            </a:endParaRPr>
          </a:p>
        </p:txBody>
      </p:sp>
      <p:sp>
        <p:nvSpPr>
          <p:cNvPr id="34" name="Google Shape;1832;p54">
            <a:extLst>
              <a:ext uri="{FF2B5EF4-FFF2-40B4-BE49-F238E27FC236}">
                <a16:creationId xmlns:a16="http://schemas.microsoft.com/office/drawing/2014/main" id="{2DB2B651-5FEC-A004-4E3A-95C8A2C8B8E9}"/>
              </a:ext>
            </a:extLst>
          </p:cNvPr>
          <p:cNvSpPr txBox="1"/>
          <p:nvPr/>
        </p:nvSpPr>
        <p:spPr>
          <a:xfrm flipH="1">
            <a:off x="1762618" y="3187016"/>
            <a:ext cx="9877513" cy="871494"/>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L’approccio basato su TF-IDF e riduzione dimensionale ha ottimizzato l’elaborazione dei dati testuali</a:t>
            </a:r>
            <a:endParaRPr sz="24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761989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3;p6">
            <a:extLst>
              <a:ext uri="{FF2B5EF4-FFF2-40B4-BE49-F238E27FC236}">
                <a16:creationId xmlns:a16="http://schemas.microsoft.com/office/drawing/2014/main" id="{C0324584-9010-3B10-D990-71B988D3F9FA}"/>
              </a:ext>
            </a:extLst>
          </p:cNvPr>
          <p:cNvSpPr/>
          <p:nvPr/>
        </p:nvSpPr>
        <p:spPr>
          <a:xfrm rot="10662644">
            <a:off x="-501886" y="6117407"/>
            <a:ext cx="12967949" cy="2242991"/>
          </a:xfrm>
          <a:prstGeom prst="doubleWave">
            <a:avLst>
              <a:gd name="adj1" fmla="val 6250"/>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 name="Google Shape;64;p6">
            <a:extLst>
              <a:ext uri="{FF2B5EF4-FFF2-40B4-BE49-F238E27FC236}">
                <a16:creationId xmlns:a16="http://schemas.microsoft.com/office/drawing/2014/main" id="{F1827DBD-D639-AAFF-AC0E-A936340A3573}"/>
              </a:ext>
            </a:extLst>
          </p:cNvPr>
          <p:cNvGrpSpPr/>
          <p:nvPr/>
        </p:nvGrpSpPr>
        <p:grpSpPr>
          <a:xfrm>
            <a:off x="56581" y="3020305"/>
            <a:ext cx="798551" cy="2686267"/>
            <a:chOff x="42435" y="2265229"/>
            <a:chExt cx="598913" cy="2014700"/>
          </a:xfrm>
        </p:grpSpPr>
        <p:sp>
          <p:nvSpPr>
            <p:cNvPr id="4" name="Google Shape;65;p6">
              <a:extLst>
                <a:ext uri="{FF2B5EF4-FFF2-40B4-BE49-F238E27FC236}">
                  <a16:creationId xmlns:a16="http://schemas.microsoft.com/office/drawing/2014/main" id="{BBB7303B-F27A-48C7-E217-60A0316638B1}"/>
                </a:ext>
              </a:extLst>
            </p:cNvPr>
            <p:cNvSpPr/>
            <p:nvPr/>
          </p:nvSpPr>
          <p:spPr>
            <a:xfrm>
              <a:off x="308662" y="2265229"/>
              <a:ext cx="51447" cy="51447"/>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66;p6">
              <a:extLst>
                <a:ext uri="{FF2B5EF4-FFF2-40B4-BE49-F238E27FC236}">
                  <a16:creationId xmlns:a16="http://schemas.microsoft.com/office/drawing/2014/main" id="{F315466F-5FCE-CC8E-38FC-9069F7AEA313}"/>
                </a:ext>
              </a:extLst>
            </p:cNvPr>
            <p:cNvSpPr/>
            <p:nvPr/>
          </p:nvSpPr>
          <p:spPr>
            <a:xfrm>
              <a:off x="96246" y="3295713"/>
              <a:ext cx="56598" cy="56667"/>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67;p6">
              <a:extLst>
                <a:ext uri="{FF2B5EF4-FFF2-40B4-BE49-F238E27FC236}">
                  <a16:creationId xmlns:a16="http://schemas.microsoft.com/office/drawing/2014/main" id="{653CC394-F9F3-E9BD-EB19-4209AE7C85C6}"/>
                </a:ext>
              </a:extLst>
            </p:cNvPr>
            <p:cNvSpPr/>
            <p:nvPr/>
          </p:nvSpPr>
          <p:spPr>
            <a:xfrm>
              <a:off x="163422" y="4223674"/>
              <a:ext cx="56324" cy="56255"/>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68;p6">
              <a:extLst>
                <a:ext uri="{FF2B5EF4-FFF2-40B4-BE49-F238E27FC236}">
                  <a16:creationId xmlns:a16="http://schemas.microsoft.com/office/drawing/2014/main" id="{55312F20-DC49-9934-8800-597F00FCD66C}"/>
                </a:ext>
              </a:extLst>
            </p:cNvPr>
            <p:cNvSpPr/>
            <p:nvPr/>
          </p:nvSpPr>
          <p:spPr>
            <a:xfrm>
              <a:off x="350887" y="3021530"/>
              <a:ext cx="56255" cy="56599"/>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69;p6">
              <a:extLst>
                <a:ext uri="{FF2B5EF4-FFF2-40B4-BE49-F238E27FC236}">
                  <a16:creationId xmlns:a16="http://schemas.microsoft.com/office/drawing/2014/main" id="{8217E91B-5653-66A3-564F-8D18B23B4868}"/>
                </a:ext>
              </a:extLst>
            </p:cNvPr>
            <p:cNvSpPr/>
            <p:nvPr/>
          </p:nvSpPr>
          <p:spPr>
            <a:xfrm>
              <a:off x="160370" y="2843007"/>
              <a:ext cx="62094" cy="54538"/>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70;p6">
              <a:extLst>
                <a:ext uri="{FF2B5EF4-FFF2-40B4-BE49-F238E27FC236}">
                  <a16:creationId xmlns:a16="http://schemas.microsoft.com/office/drawing/2014/main" id="{D456C58A-90EA-3D59-FF32-983A1A5C8DF5}"/>
                </a:ext>
              </a:extLst>
            </p:cNvPr>
            <p:cNvSpPr/>
            <p:nvPr/>
          </p:nvSpPr>
          <p:spPr>
            <a:xfrm>
              <a:off x="42435" y="2714906"/>
              <a:ext cx="298310" cy="310536"/>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71;p6">
              <a:extLst>
                <a:ext uri="{FF2B5EF4-FFF2-40B4-BE49-F238E27FC236}">
                  <a16:creationId xmlns:a16="http://schemas.microsoft.com/office/drawing/2014/main" id="{511216BC-D9E7-9E26-BD89-7424F7502DA7}"/>
                </a:ext>
              </a:extLst>
            </p:cNvPr>
            <p:cNvSpPr/>
            <p:nvPr/>
          </p:nvSpPr>
          <p:spPr>
            <a:xfrm>
              <a:off x="219676" y="3761754"/>
              <a:ext cx="421673" cy="388497"/>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72;p6">
              <a:extLst>
                <a:ext uri="{FF2B5EF4-FFF2-40B4-BE49-F238E27FC236}">
                  <a16:creationId xmlns:a16="http://schemas.microsoft.com/office/drawing/2014/main" id="{584A5768-6E89-7771-40F2-AA1EB8B27752}"/>
                </a:ext>
              </a:extLst>
            </p:cNvPr>
            <p:cNvSpPr/>
            <p:nvPr/>
          </p:nvSpPr>
          <p:spPr>
            <a:xfrm>
              <a:off x="317898" y="2531365"/>
              <a:ext cx="32970" cy="32970"/>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73;p6">
              <a:extLst>
                <a:ext uri="{FF2B5EF4-FFF2-40B4-BE49-F238E27FC236}">
                  <a16:creationId xmlns:a16="http://schemas.microsoft.com/office/drawing/2014/main" id="{69E42D5A-B07A-EE2E-D71D-BAD5B113D20A}"/>
                </a:ext>
              </a:extLst>
            </p:cNvPr>
            <p:cNvSpPr/>
            <p:nvPr/>
          </p:nvSpPr>
          <p:spPr>
            <a:xfrm>
              <a:off x="47753" y="3894732"/>
              <a:ext cx="33039" cy="33039"/>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74;p6">
              <a:extLst>
                <a:ext uri="{FF2B5EF4-FFF2-40B4-BE49-F238E27FC236}">
                  <a16:creationId xmlns:a16="http://schemas.microsoft.com/office/drawing/2014/main" id="{46809124-CCE0-33BC-490E-6ED9E412D990}"/>
                </a:ext>
              </a:extLst>
            </p:cNvPr>
            <p:cNvSpPr/>
            <p:nvPr/>
          </p:nvSpPr>
          <p:spPr>
            <a:xfrm>
              <a:off x="274900" y="3423677"/>
              <a:ext cx="32695" cy="33039"/>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75;p6">
            <a:extLst>
              <a:ext uri="{FF2B5EF4-FFF2-40B4-BE49-F238E27FC236}">
                <a16:creationId xmlns:a16="http://schemas.microsoft.com/office/drawing/2014/main" id="{91A0D60B-BF38-6DEA-104C-6B7DF8785A84}"/>
              </a:ext>
            </a:extLst>
          </p:cNvPr>
          <p:cNvGrpSpPr/>
          <p:nvPr/>
        </p:nvGrpSpPr>
        <p:grpSpPr>
          <a:xfrm>
            <a:off x="8979831" y="33300"/>
            <a:ext cx="3212183" cy="2268689"/>
            <a:chOff x="6734873" y="24974"/>
            <a:chExt cx="2409137" cy="1701517"/>
          </a:xfrm>
        </p:grpSpPr>
        <p:sp>
          <p:nvSpPr>
            <p:cNvPr id="15" name="Google Shape;76;p6">
              <a:extLst>
                <a:ext uri="{FF2B5EF4-FFF2-40B4-BE49-F238E27FC236}">
                  <a16:creationId xmlns:a16="http://schemas.microsoft.com/office/drawing/2014/main" id="{56F1A2ED-E8B7-65C1-DD64-9D8F48CD2652}"/>
                </a:ext>
              </a:extLst>
            </p:cNvPr>
            <p:cNvSpPr/>
            <p:nvPr/>
          </p:nvSpPr>
          <p:spPr>
            <a:xfrm>
              <a:off x="8068345" y="24974"/>
              <a:ext cx="40303" cy="40549"/>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77;p6">
              <a:extLst>
                <a:ext uri="{FF2B5EF4-FFF2-40B4-BE49-F238E27FC236}">
                  <a16:creationId xmlns:a16="http://schemas.microsoft.com/office/drawing/2014/main" id="{C337713E-6ACC-8079-9717-F6BCDA9A5340}"/>
                </a:ext>
              </a:extLst>
            </p:cNvPr>
            <p:cNvSpPr/>
            <p:nvPr/>
          </p:nvSpPr>
          <p:spPr>
            <a:xfrm>
              <a:off x="8759259" y="1327376"/>
              <a:ext cx="57920" cy="52802"/>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78;p6">
              <a:extLst>
                <a:ext uri="{FF2B5EF4-FFF2-40B4-BE49-F238E27FC236}">
                  <a16:creationId xmlns:a16="http://schemas.microsoft.com/office/drawing/2014/main" id="{31EB7908-4BF4-D4E7-5BEB-2AA4DC564985}"/>
                </a:ext>
              </a:extLst>
            </p:cNvPr>
            <p:cNvSpPr/>
            <p:nvPr/>
          </p:nvSpPr>
          <p:spPr>
            <a:xfrm>
              <a:off x="8637958" y="1210750"/>
              <a:ext cx="300722" cy="285910"/>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79;p6">
              <a:extLst>
                <a:ext uri="{FF2B5EF4-FFF2-40B4-BE49-F238E27FC236}">
                  <a16:creationId xmlns:a16="http://schemas.microsoft.com/office/drawing/2014/main" id="{4742B049-432A-241B-B760-87D5A01F8B77}"/>
                </a:ext>
              </a:extLst>
            </p:cNvPr>
            <p:cNvSpPr/>
            <p:nvPr/>
          </p:nvSpPr>
          <p:spPr>
            <a:xfrm>
              <a:off x="8642370" y="171322"/>
              <a:ext cx="291914" cy="28158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80;p6">
              <a:extLst>
                <a:ext uri="{FF2B5EF4-FFF2-40B4-BE49-F238E27FC236}">
                  <a16:creationId xmlns:a16="http://schemas.microsoft.com/office/drawing/2014/main" id="{B2DC9C5B-FBA4-B492-B670-8E6A7FFC1CD2}"/>
                </a:ext>
              </a:extLst>
            </p:cNvPr>
            <p:cNvSpPr/>
            <p:nvPr/>
          </p:nvSpPr>
          <p:spPr>
            <a:xfrm>
              <a:off x="8482391" y="146471"/>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81;p6">
              <a:extLst>
                <a:ext uri="{FF2B5EF4-FFF2-40B4-BE49-F238E27FC236}">
                  <a16:creationId xmlns:a16="http://schemas.microsoft.com/office/drawing/2014/main" id="{40B4036E-962D-8939-A38F-B37C3A534B60}"/>
                </a:ext>
              </a:extLst>
            </p:cNvPr>
            <p:cNvSpPr/>
            <p:nvPr/>
          </p:nvSpPr>
          <p:spPr>
            <a:xfrm>
              <a:off x="7806748" y="169846"/>
              <a:ext cx="23424" cy="23670"/>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82;p6">
              <a:extLst>
                <a:ext uri="{FF2B5EF4-FFF2-40B4-BE49-F238E27FC236}">
                  <a16:creationId xmlns:a16="http://schemas.microsoft.com/office/drawing/2014/main" id="{B8E9068C-EA04-A040-7CD6-3363D808B8CC}"/>
                </a:ext>
              </a:extLst>
            </p:cNvPr>
            <p:cNvSpPr/>
            <p:nvPr/>
          </p:nvSpPr>
          <p:spPr>
            <a:xfrm>
              <a:off x="9103658" y="103216"/>
              <a:ext cx="40352" cy="40303"/>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83;p6">
              <a:extLst>
                <a:ext uri="{FF2B5EF4-FFF2-40B4-BE49-F238E27FC236}">
                  <a16:creationId xmlns:a16="http://schemas.microsoft.com/office/drawing/2014/main" id="{7BAA4176-5FA6-D007-E489-FBDAFB9F3F4C}"/>
                </a:ext>
              </a:extLst>
            </p:cNvPr>
            <p:cNvSpPr/>
            <p:nvPr/>
          </p:nvSpPr>
          <p:spPr>
            <a:xfrm>
              <a:off x="6734873" y="153656"/>
              <a:ext cx="40303" cy="40549"/>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84;p6">
              <a:extLst>
                <a:ext uri="{FF2B5EF4-FFF2-40B4-BE49-F238E27FC236}">
                  <a16:creationId xmlns:a16="http://schemas.microsoft.com/office/drawing/2014/main" id="{99ECB7C2-FDAF-648A-292A-2E493F8275FF}"/>
                </a:ext>
              </a:extLst>
            </p:cNvPr>
            <p:cNvSpPr/>
            <p:nvPr/>
          </p:nvSpPr>
          <p:spPr>
            <a:xfrm>
              <a:off x="7842203" y="243685"/>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85;p6">
              <a:extLst>
                <a:ext uri="{FF2B5EF4-FFF2-40B4-BE49-F238E27FC236}">
                  <a16:creationId xmlns:a16="http://schemas.microsoft.com/office/drawing/2014/main" id="{06D7B6C8-B873-1618-9D70-DF72136077F0}"/>
                </a:ext>
              </a:extLst>
            </p:cNvPr>
            <p:cNvSpPr/>
            <p:nvPr/>
          </p:nvSpPr>
          <p:spPr>
            <a:xfrm>
              <a:off x="7371285" y="103215"/>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86;p6">
              <a:extLst>
                <a:ext uri="{FF2B5EF4-FFF2-40B4-BE49-F238E27FC236}">
                  <a16:creationId xmlns:a16="http://schemas.microsoft.com/office/drawing/2014/main" id="{BFD2A234-290E-4B4F-5658-6B3CA56846D0}"/>
                </a:ext>
              </a:extLst>
            </p:cNvPr>
            <p:cNvSpPr/>
            <p:nvPr/>
          </p:nvSpPr>
          <p:spPr>
            <a:xfrm>
              <a:off x="6734878" y="123792"/>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87;p6">
              <a:extLst>
                <a:ext uri="{FF2B5EF4-FFF2-40B4-BE49-F238E27FC236}">
                  <a16:creationId xmlns:a16="http://schemas.microsoft.com/office/drawing/2014/main" id="{AAC7438B-72F9-746A-5305-DC7881A1D925}"/>
                </a:ext>
              </a:extLst>
            </p:cNvPr>
            <p:cNvSpPr/>
            <p:nvPr/>
          </p:nvSpPr>
          <p:spPr>
            <a:xfrm>
              <a:off x="8934267" y="1577679"/>
              <a:ext cx="150287" cy="148811"/>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88;p6">
              <a:extLst>
                <a:ext uri="{FF2B5EF4-FFF2-40B4-BE49-F238E27FC236}">
                  <a16:creationId xmlns:a16="http://schemas.microsoft.com/office/drawing/2014/main" id="{3F8359F5-7D81-A116-E1A4-146124606930}"/>
                </a:ext>
              </a:extLst>
            </p:cNvPr>
            <p:cNvSpPr/>
            <p:nvPr/>
          </p:nvSpPr>
          <p:spPr>
            <a:xfrm>
              <a:off x="7111515" y="304343"/>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89;p6">
              <a:extLst>
                <a:ext uri="{FF2B5EF4-FFF2-40B4-BE49-F238E27FC236}">
                  <a16:creationId xmlns:a16="http://schemas.microsoft.com/office/drawing/2014/main" id="{5042D21E-F020-88CE-DE75-2F41172DB402}"/>
                </a:ext>
              </a:extLst>
            </p:cNvPr>
            <p:cNvSpPr/>
            <p:nvPr/>
          </p:nvSpPr>
          <p:spPr>
            <a:xfrm>
              <a:off x="8603482" y="869167"/>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 name="Google Shape;1835;p54">
            <a:extLst>
              <a:ext uri="{FF2B5EF4-FFF2-40B4-BE49-F238E27FC236}">
                <a16:creationId xmlns:a16="http://schemas.microsoft.com/office/drawing/2014/main" id="{15E80A06-443F-5376-CA8E-090A191CFAB8}"/>
              </a:ext>
            </a:extLst>
          </p:cNvPr>
          <p:cNvSpPr txBox="1">
            <a:spLocks/>
          </p:cNvSpPr>
          <p:nvPr/>
        </p:nvSpPr>
        <p:spPr>
          <a:xfrm>
            <a:off x="960000" y="593367"/>
            <a:ext cx="1027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atin typeface="Montserrat" pitchFamily="2" charset="77"/>
              </a:rPr>
              <a:t>SVILUPPI </a:t>
            </a:r>
            <a:r>
              <a:rPr lang="it-IT" b="1">
                <a:latin typeface="Montserrat" pitchFamily="2" charset="77"/>
              </a:rPr>
              <a:t>FUTURI</a:t>
            </a:r>
            <a:endParaRPr lang="it-IT" b="1" dirty="0">
              <a:latin typeface="Montserrat" pitchFamily="2" charset="77"/>
              <a:ea typeface="Montserrat Medium"/>
              <a:cs typeface="Montserrat Medium"/>
              <a:sym typeface="Montserrat Medium"/>
            </a:endParaRPr>
          </a:p>
        </p:txBody>
      </p:sp>
      <p:grpSp>
        <p:nvGrpSpPr>
          <p:cNvPr id="33" name="Google Shape;1892;p54">
            <a:extLst>
              <a:ext uri="{FF2B5EF4-FFF2-40B4-BE49-F238E27FC236}">
                <a16:creationId xmlns:a16="http://schemas.microsoft.com/office/drawing/2014/main" id="{9BDE7340-5376-BEC5-A77E-104B6A37F93C}"/>
              </a:ext>
            </a:extLst>
          </p:cNvPr>
          <p:cNvGrpSpPr/>
          <p:nvPr/>
        </p:nvGrpSpPr>
        <p:grpSpPr>
          <a:xfrm>
            <a:off x="1066759" y="3316297"/>
            <a:ext cx="609592" cy="589613"/>
            <a:chOff x="5605379" y="2417774"/>
            <a:chExt cx="457194" cy="442210"/>
          </a:xfrm>
        </p:grpSpPr>
        <p:sp>
          <p:nvSpPr>
            <p:cNvPr id="34" name="Google Shape;1893;p54">
              <a:extLst>
                <a:ext uri="{FF2B5EF4-FFF2-40B4-BE49-F238E27FC236}">
                  <a16:creationId xmlns:a16="http://schemas.microsoft.com/office/drawing/2014/main" id="{DC993A79-54F4-BFB2-9C73-94B175F911D2}"/>
                </a:ext>
              </a:extLst>
            </p:cNvPr>
            <p:cNvSpPr/>
            <p:nvPr/>
          </p:nvSpPr>
          <p:spPr>
            <a:xfrm>
              <a:off x="5786073" y="2571536"/>
              <a:ext cx="102000" cy="102000"/>
            </a:xfrm>
            <a:prstGeom prst="ellipse">
              <a:avLst/>
            </a:prstGeom>
            <a:noFill/>
            <a:ln>
              <a:noFill/>
            </a:ln>
          </p:spPr>
          <p:txBody>
            <a:bodyPr spcFirstLastPara="1" wrap="square" lIns="121900" tIns="121900" rIns="121900" bIns="121900" anchor="ctr" anchorCtr="0">
              <a:noAutofit/>
            </a:bodyPr>
            <a:lstStyle/>
            <a:p>
              <a:endParaRPr sz="2400"/>
            </a:p>
          </p:txBody>
        </p:sp>
        <p:sp>
          <p:nvSpPr>
            <p:cNvPr id="35" name="Google Shape;1894;p54">
              <a:extLst>
                <a:ext uri="{FF2B5EF4-FFF2-40B4-BE49-F238E27FC236}">
                  <a16:creationId xmlns:a16="http://schemas.microsoft.com/office/drawing/2014/main" id="{AFD40D46-723D-312F-2070-0E6897F0AEC5}"/>
                </a:ext>
              </a:extLst>
            </p:cNvPr>
            <p:cNvSpPr/>
            <p:nvPr/>
          </p:nvSpPr>
          <p:spPr>
            <a:xfrm>
              <a:off x="5605379" y="2417774"/>
              <a:ext cx="457194" cy="44221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36" name="Google Shape;1895;p54">
            <a:extLst>
              <a:ext uri="{FF2B5EF4-FFF2-40B4-BE49-F238E27FC236}">
                <a16:creationId xmlns:a16="http://schemas.microsoft.com/office/drawing/2014/main" id="{C5D7D723-7C5A-8914-48F8-435675D5C29F}"/>
              </a:ext>
            </a:extLst>
          </p:cNvPr>
          <p:cNvGrpSpPr/>
          <p:nvPr/>
        </p:nvGrpSpPr>
        <p:grpSpPr>
          <a:xfrm rot="1800044">
            <a:off x="1066568" y="4544350"/>
            <a:ext cx="609579" cy="589601"/>
            <a:chOff x="5605379" y="3338899"/>
            <a:chExt cx="457194" cy="442210"/>
          </a:xfrm>
        </p:grpSpPr>
        <p:sp>
          <p:nvSpPr>
            <p:cNvPr id="37" name="Google Shape;1896;p54">
              <a:extLst>
                <a:ext uri="{FF2B5EF4-FFF2-40B4-BE49-F238E27FC236}">
                  <a16:creationId xmlns:a16="http://schemas.microsoft.com/office/drawing/2014/main" id="{A77A1EA7-9B37-AF8D-7EE8-4BE1FE3B6850}"/>
                </a:ext>
              </a:extLst>
            </p:cNvPr>
            <p:cNvSpPr/>
            <p:nvPr/>
          </p:nvSpPr>
          <p:spPr>
            <a:xfrm>
              <a:off x="5784900" y="3491200"/>
              <a:ext cx="111600" cy="111600"/>
            </a:xfrm>
            <a:prstGeom prst="ellipse">
              <a:avLst/>
            </a:prstGeom>
            <a:noFill/>
            <a:ln>
              <a:noFill/>
            </a:ln>
          </p:spPr>
          <p:txBody>
            <a:bodyPr spcFirstLastPara="1" wrap="square" lIns="121900" tIns="121900" rIns="121900" bIns="121900" anchor="ctr" anchorCtr="0">
              <a:noAutofit/>
            </a:bodyPr>
            <a:lstStyle/>
            <a:p>
              <a:endParaRPr sz="2400"/>
            </a:p>
          </p:txBody>
        </p:sp>
        <p:sp>
          <p:nvSpPr>
            <p:cNvPr id="38" name="Google Shape;1897;p54">
              <a:extLst>
                <a:ext uri="{FF2B5EF4-FFF2-40B4-BE49-F238E27FC236}">
                  <a16:creationId xmlns:a16="http://schemas.microsoft.com/office/drawing/2014/main" id="{68A91F02-2DE2-770E-39B5-CB3BE972BE70}"/>
                </a:ext>
              </a:extLst>
            </p:cNvPr>
            <p:cNvSpPr/>
            <p:nvPr/>
          </p:nvSpPr>
          <p:spPr>
            <a:xfrm>
              <a:off x="5605379" y="3338899"/>
              <a:ext cx="457194" cy="44221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chemeClr val="accent1"/>
            </a:solidFill>
            <a:ln>
              <a:noFill/>
            </a:ln>
          </p:spPr>
          <p:txBody>
            <a:bodyPr spcFirstLastPara="1" wrap="square" lIns="121900" tIns="121900" rIns="121900" bIns="121900" anchor="ctr" anchorCtr="0">
              <a:noAutofit/>
            </a:bodyPr>
            <a:lstStyle/>
            <a:p>
              <a:r>
                <a:rPr lang="en" sz="2400"/>
                <a:t>    </a:t>
              </a:r>
              <a:endParaRPr sz="2400"/>
            </a:p>
          </p:txBody>
        </p:sp>
      </p:grpSp>
      <p:grpSp>
        <p:nvGrpSpPr>
          <p:cNvPr id="39" name="Google Shape;1898;p54">
            <a:extLst>
              <a:ext uri="{FF2B5EF4-FFF2-40B4-BE49-F238E27FC236}">
                <a16:creationId xmlns:a16="http://schemas.microsoft.com/office/drawing/2014/main" id="{7A663101-EE72-2039-2C3B-DE7D50AAD86E}"/>
              </a:ext>
            </a:extLst>
          </p:cNvPr>
          <p:cNvGrpSpPr/>
          <p:nvPr/>
        </p:nvGrpSpPr>
        <p:grpSpPr>
          <a:xfrm>
            <a:off x="1066759" y="2088130"/>
            <a:ext cx="609592" cy="589613"/>
            <a:chOff x="5605379" y="1496649"/>
            <a:chExt cx="457194" cy="442210"/>
          </a:xfrm>
        </p:grpSpPr>
        <p:sp>
          <p:nvSpPr>
            <p:cNvPr id="40" name="Google Shape;1899;p54">
              <a:extLst>
                <a:ext uri="{FF2B5EF4-FFF2-40B4-BE49-F238E27FC236}">
                  <a16:creationId xmlns:a16="http://schemas.microsoft.com/office/drawing/2014/main" id="{1F8D50C6-D7B3-EBE3-D2A9-2E58FCFB43C1}"/>
                </a:ext>
              </a:extLst>
            </p:cNvPr>
            <p:cNvSpPr/>
            <p:nvPr/>
          </p:nvSpPr>
          <p:spPr>
            <a:xfrm>
              <a:off x="5791700" y="1650675"/>
              <a:ext cx="109500" cy="109200"/>
            </a:xfrm>
            <a:prstGeom prst="ellipse">
              <a:avLst/>
            </a:prstGeom>
            <a:noFill/>
            <a:ln>
              <a:noFill/>
            </a:ln>
          </p:spPr>
          <p:txBody>
            <a:bodyPr spcFirstLastPara="1" wrap="square" lIns="121900" tIns="121900" rIns="121900" bIns="121900" anchor="ctr" anchorCtr="0">
              <a:noAutofit/>
            </a:bodyPr>
            <a:lstStyle/>
            <a:p>
              <a:endParaRPr sz="2400"/>
            </a:p>
          </p:txBody>
        </p:sp>
        <p:sp>
          <p:nvSpPr>
            <p:cNvPr id="41" name="Google Shape;1900;p54">
              <a:extLst>
                <a:ext uri="{FF2B5EF4-FFF2-40B4-BE49-F238E27FC236}">
                  <a16:creationId xmlns:a16="http://schemas.microsoft.com/office/drawing/2014/main" id="{158FDF46-23B7-D5FB-63F7-9496323F4B45}"/>
                </a:ext>
              </a:extLst>
            </p:cNvPr>
            <p:cNvSpPr/>
            <p:nvPr/>
          </p:nvSpPr>
          <p:spPr>
            <a:xfrm>
              <a:off x="5605379" y="1496649"/>
              <a:ext cx="457194" cy="44221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42" name="Google Shape;1832;p54">
            <a:extLst>
              <a:ext uri="{FF2B5EF4-FFF2-40B4-BE49-F238E27FC236}">
                <a16:creationId xmlns:a16="http://schemas.microsoft.com/office/drawing/2014/main" id="{82B57958-52C3-C756-6438-6F0728CF4667}"/>
              </a:ext>
            </a:extLst>
          </p:cNvPr>
          <p:cNvSpPr txBox="1"/>
          <p:nvPr/>
        </p:nvSpPr>
        <p:spPr>
          <a:xfrm flipH="1">
            <a:off x="1924776" y="1928982"/>
            <a:ext cx="9877513" cy="907907"/>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Applicazione dei modelli per prevedere la risposta personalizzata ai trattamenti oncologici.</a:t>
            </a:r>
            <a:endParaRPr sz="2400" dirty="0">
              <a:solidFill>
                <a:schemeClr val="dk1"/>
              </a:solidFill>
              <a:latin typeface="Montserrat"/>
              <a:ea typeface="Montserrat"/>
              <a:cs typeface="Montserrat"/>
              <a:sym typeface="Montserrat"/>
            </a:endParaRPr>
          </a:p>
        </p:txBody>
      </p:sp>
      <p:sp>
        <p:nvSpPr>
          <p:cNvPr id="43" name="Google Shape;1832;p54">
            <a:extLst>
              <a:ext uri="{FF2B5EF4-FFF2-40B4-BE49-F238E27FC236}">
                <a16:creationId xmlns:a16="http://schemas.microsoft.com/office/drawing/2014/main" id="{6908A9A5-CFB0-EBD1-92E1-C8222554E296}"/>
              </a:ext>
            </a:extLst>
          </p:cNvPr>
          <p:cNvSpPr txBox="1"/>
          <p:nvPr/>
        </p:nvSpPr>
        <p:spPr>
          <a:xfrm flipH="1">
            <a:off x="1924776" y="3197587"/>
            <a:ext cx="9877513" cy="930530"/>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Sviluppo di interfacce user-friendly per medici, basate sui modelli sviluppati</a:t>
            </a:r>
            <a:endParaRPr sz="2400" dirty="0">
              <a:solidFill>
                <a:schemeClr val="dk1"/>
              </a:solidFill>
              <a:latin typeface="Montserrat"/>
              <a:ea typeface="Montserrat"/>
              <a:cs typeface="Montserrat"/>
              <a:sym typeface="Montserrat"/>
            </a:endParaRPr>
          </a:p>
        </p:txBody>
      </p:sp>
      <p:sp>
        <p:nvSpPr>
          <p:cNvPr id="44" name="Google Shape;1832;p54">
            <a:extLst>
              <a:ext uri="{FF2B5EF4-FFF2-40B4-BE49-F238E27FC236}">
                <a16:creationId xmlns:a16="http://schemas.microsoft.com/office/drawing/2014/main" id="{856BFF7E-E19C-76FE-754B-22EFAA6DBD88}"/>
              </a:ext>
            </a:extLst>
          </p:cNvPr>
          <p:cNvSpPr txBox="1"/>
          <p:nvPr/>
        </p:nvSpPr>
        <p:spPr>
          <a:xfrm flipH="1">
            <a:off x="1924776" y="4445866"/>
            <a:ext cx="9877513" cy="968765"/>
          </a:xfrm>
          <a:prstGeom prst="rect">
            <a:avLst/>
          </a:prstGeom>
          <a:noFill/>
          <a:ln>
            <a:noFill/>
          </a:ln>
        </p:spPr>
        <p:txBody>
          <a:bodyPr spcFirstLastPara="1" wrap="square" lIns="121900" tIns="121900" rIns="121900" bIns="121900" anchor="b" anchorCtr="0">
            <a:noAutofit/>
          </a:bodyPr>
          <a:lstStyle/>
          <a:p>
            <a:r>
              <a:rPr lang="it-IT" sz="2400" dirty="0">
                <a:solidFill>
                  <a:schemeClr val="dk1"/>
                </a:solidFill>
                <a:latin typeface="Montserrat"/>
                <a:ea typeface="Montserrat"/>
                <a:cs typeface="Montserrat"/>
                <a:sym typeface="Montserrat"/>
              </a:rPr>
              <a:t>Valutazione dell’applicabilità del framework sviluppato su malattie genetiche non oncologiche.</a:t>
            </a:r>
            <a:endParaRPr sz="24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890618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93;p7">
            <a:extLst>
              <a:ext uri="{FF2B5EF4-FFF2-40B4-BE49-F238E27FC236}">
                <a16:creationId xmlns:a16="http://schemas.microsoft.com/office/drawing/2014/main" id="{6CD1521F-FE7E-22DD-578C-26A9A68B1FF7}"/>
              </a:ext>
            </a:extLst>
          </p:cNvPr>
          <p:cNvGrpSpPr/>
          <p:nvPr/>
        </p:nvGrpSpPr>
        <p:grpSpPr>
          <a:xfrm>
            <a:off x="6941322" y="4890693"/>
            <a:ext cx="6692905" cy="1929812"/>
            <a:chOff x="2324685" y="4160490"/>
            <a:chExt cx="3895754" cy="1123290"/>
          </a:xfrm>
        </p:grpSpPr>
        <p:sp>
          <p:nvSpPr>
            <p:cNvPr id="3" name="Google Shape;94;p7">
              <a:extLst>
                <a:ext uri="{FF2B5EF4-FFF2-40B4-BE49-F238E27FC236}">
                  <a16:creationId xmlns:a16="http://schemas.microsoft.com/office/drawing/2014/main" id="{0E0E4A46-C7B2-D3A1-3C22-F8D85B6BA04D}"/>
                </a:ext>
              </a:extLst>
            </p:cNvPr>
            <p:cNvSpPr/>
            <p:nvPr/>
          </p:nvSpPr>
          <p:spPr>
            <a:xfrm>
              <a:off x="3711970" y="5051364"/>
              <a:ext cx="45618" cy="40500"/>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 name="Google Shape;95;p7">
              <a:extLst>
                <a:ext uri="{FF2B5EF4-FFF2-40B4-BE49-F238E27FC236}">
                  <a16:creationId xmlns:a16="http://schemas.microsoft.com/office/drawing/2014/main" id="{83350E78-24CE-3C12-AC2B-C1A1A0A1223A}"/>
                </a:ext>
              </a:extLst>
            </p:cNvPr>
            <p:cNvSpPr/>
            <p:nvPr/>
          </p:nvSpPr>
          <p:spPr>
            <a:xfrm>
              <a:off x="2593051" y="4889318"/>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96;p7">
              <a:extLst>
                <a:ext uri="{FF2B5EF4-FFF2-40B4-BE49-F238E27FC236}">
                  <a16:creationId xmlns:a16="http://schemas.microsoft.com/office/drawing/2014/main" id="{74B60479-B877-E502-C984-9BEDB1F0CE43}"/>
                </a:ext>
              </a:extLst>
            </p:cNvPr>
            <p:cNvSpPr/>
            <p:nvPr/>
          </p:nvSpPr>
          <p:spPr>
            <a:xfrm>
              <a:off x="5214701" y="4793645"/>
              <a:ext cx="40303" cy="40549"/>
            </a:xfrm>
            <a:custGeom>
              <a:avLst/>
              <a:gdLst/>
              <a:ahLst/>
              <a:cxnLst/>
              <a:rect l="l" t="t" r="r" b="b"/>
              <a:pathLst>
                <a:path w="819" h="824" extrusionOk="0">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97;p7">
              <a:extLst>
                <a:ext uri="{FF2B5EF4-FFF2-40B4-BE49-F238E27FC236}">
                  <a16:creationId xmlns:a16="http://schemas.microsoft.com/office/drawing/2014/main" id="{EF128AC8-E86F-A6D8-404A-598BF3DA4915}"/>
                </a:ext>
              </a:extLst>
            </p:cNvPr>
            <p:cNvSpPr/>
            <p:nvPr/>
          </p:nvSpPr>
          <p:spPr>
            <a:xfrm>
              <a:off x="3500617"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98;p7">
              <a:extLst>
                <a:ext uri="{FF2B5EF4-FFF2-40B4-BE49-F238E27FC236}">
                  <a16:creationId xmlns:a16="http://schemas.microsoft.com/office/drawing/2014/main" id="{D65A3717-9FCC-F592-D94D-78EF87BEA15B}"/>
                </a:ext>
              </a:extLst>
            </p:cNvPr>
            <p:cNvSpPr/>
            <p:nvPr/>
          </p:nvSpPr>
          <p:spPr>
            <a:xfrm>
              <a:off x="5826913" y="4628400"/>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99;p7">
              <a:extLst>
                <a:ext uri="{FF2B5EF4-FFF2-40B4-BE49-F238E27FC236}">
                  <a16:creationId xmlns:a16="http://schemas.microsoft.com/office/drawing/2014/main" id="{48A3FC0B-7467-6BDA-6888-26419FBBB10B}"/>
                </a:ext>
              </a:extLst>
            </p:cNvPr>
            <p:cNvSpPr/>
            <p:nvPr/>
          </p:nvSpPr>
          <p:spPr>
            <a:xfrm>
              <a:off x="4406882" y="4659894"/>
              <a:ext cx="40549" cy="40549"/>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100;p7">
              <a:extLst>
                <a:ext uri="{FF2B5EF4-FFF2-40B4-BE49-F238E27FC236}">
                  <a16:creationId xmlns:a16="http://schemas.microsoft.com/office/drawing/2014/main" id="{5ED3AB75-921A-2346-53A3-EE9AEB11731A}"/>
                </a:ext>
              </a:extLst>
            </p:cNvPr>
            <p:cNvSpPr/>
            <p:nvPr/>
          </p:nvSpPr>
          <p:spPr>
            <a:xfrm>
              <a:off x="5778097" y="4386979"/>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101;p7">
              <a:extLst>
                <a:ext uri="{FF2B5EF4-FFF2-40B4-BE49-F238E27FC236}">
                  <a16:creationId xmlns:a16="http://schemas.microsoft.com/office/drawing/2014/main" id="{9FAEB57F-8CE0-1F45-4D0E-0937B4FFD2AB}"/>
                </a:ext>
              </a:extLst>
            </p:cNvPr>
            <p:cNvSpPr/>
            <p:nvPr/>
          </p:nvSpPr>
          <p:spPr>
            <a:xfrm>
              <a:off x="5307263" y="4535345"/>
              <a:ext cx="40549" cy="40303"/>
            </a:xfrm>
            <a:custGeom>
              <a:avLst/>
              <a:gdLst/>
              <a:ahLst/>
              <a:cxnLst/>
              <a:rect l="l" t="t" r="r" b="b"/>
              <a:pathLst>
                <a:path w="824" h="819" extrusionOk="0">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02;p7">
              <a:extLst>
                <a:ext uri="{FF2B5EF4-FFF2-40B4-BE49-F238E27FC236}">
                  <a16:creationId xmlns:a16="http://schemas.microsoft.com/office/drawing/2014/main" id="{79A83364-E18E-F3CD-D19B-DB9D03F25FB7}"/>
                </a:ext>
              </a:extLst>
            </p:cNvPr>
            <p:cNvSpPr/>
            <p:nvPr/>
          </p:nvSpPr>
          <p:spPr>
            <a:xfrm>
              <a:off x="3206001" y="4874014"/>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03;p7">
              <a:extLst>
                <a:ext uri="{FF2B5EF4-FFF2-40B4-BE49-F238E27FC236}">
                  <a16:creationId xmlns:a16="http://schemas.microsoft.com/office/drawing/2014/main" id="{C1F26D89-DEB4-B3FE-16EA-038719845904}"/>
                </a:ext>
              </a:extLst>
            </p:cNvPr>
            <p:cNvSpPr/>
            <p:nvPr/>
          </p:nvSpPr>
          <p:spPr>
            <a:xfrm>
              <a:off x="3084700" y="4753599"/>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04;p7">
              <a:extLst>
                <a:ext uri="{FF2B5EF4-FFF2-40B4-BE49-F238E27FC236}">
                  <a16:creationId xmlns:a16="http://schemas.microsoft.com/office/drawing/2014/main" id="{FF78A36B-E7D7-D324-6D7F-1E50C7D455E7}"/>
                </a:ext>
              </a:extLst>
            </p:cNvPr>
            <p:cNvSpPr/>
            <p:nvPr/>
          </p:nvSpPr>
          <p:spPr>
            <a:xfrm>
              <a:off x="4643832" y="4751237"/>
              <a:ext cx="304216" cy="298360"/>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05;p7">
              <a:extLst>
                <a:ext uri="{FF2B5EF4-FFF2-40B4-BE49-F238E27FC236}">
                  <a16:creationId xmlns:a16="http://schemas.microsoft.com/office/drawing/2014/main" id="{E9C598CD-C044-B643-58FF-9056F574621D}"/>
                </a:ext>
              </a:extLst>
            </p:cNvPr>
            <p:cNvSpPr/>
            <p:nvPr/>
          </p:nvSpPr>
          <p:spPr>
            <a:xfrm>
              <a:off x="3616983" y="4160490"/>
              <a:ext cx="212046" cy="198021"/>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06;p7">
              <a:extLst>
                <a:ext uri="{FF2B5EF4-FFF2-40B4-BE49-F238E27FC236}">
                  <a16:creationId xmlns:a16="http://schemas.microsoft.com/office/drawing/2014/main" id="{E8831CD0-75D4-4BDB-846A-1840C75F6A43}"/>
                </a:ext>
              </a:extLst>
            </p:cNvPr>
            <p:cNvSpPr/>
            <p:nvPr/>
          </p:nvSpPr>
          <p:spPr>
            <a:xfrm>
              <a:off x="5818104" y="4753588"/>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07;p7">
              <a:extLst>
                <a:ext uri="{FF2B5EF4-FFF2-40B4-BE49-F238E27FC236}">
                  <a16:creationId xmlns:a16="http://schemas.microsoft.com/office/drawing/2014/main" id="{CAE4150C-C28D-329F-72B0-2B70AFF930C0}"/>
                </a:ext>
              </a:extLst>
            </p:cNvPr>
            <p:cNvSpPr/>
            <p:nvPr/>
          </p:nvSpPr>
          <p:spPr>
            <a:xfrm>
              <a:off x="3935085" y="4856889"/>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08;p7">
              <a:extLst>
                <a:ext uri="{FF2B5EF4-FFF2-40B4-BE49-F238E27FC236}">
                  <a16:creationId xmlns:a16="http://schemas.microsoft.com/office/drawing/2014/main" id="{46FB6224-D65C-BF91-3DCD-65810B1C3D5C}"/>
                </a:ext>
              </a:extLst>
            </p:cNvPr>
            <p:cNvSpPr/>
            <p:nvPr/>
          </p:nvSpPr>
          <p:spPr>
            <a:xfrm>
              <a:off x="3846656" y="4773824"/>
              <a:ext cx="23670" cy="23424"/>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09;p7">
              <a:extLst>
                <a:ext uri="{FF2B5EF4-FFF2-40B4-BE49-F238E27FC236}">
                  <a16:creationId xmlns:a16="http://schemas.microsoft.com/office/drawing/2014/main" id="{576A30E1-3F0F-41E0-126A-58F232FF5D33}"/>
                </a:ext>
              </a:extLst>
            </p:cNvPr>
            <p:cNvSpPr/>
            <p:nvPr/>
          </p:nvSpPr>
          <p:spPr>
            <a:xfrm>
              <a:off x="6196818" y="4307113"/>
              <a:ext cx="23621" cy="23424"/>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10;p7">
              <a:extLst>
                <a:ext uri="{FF2B5EF4-FFF2-40B4-BE49-F238E27FC236}">
                  <a16:creationId xmlns:a16="http://schemas.microsoft.com/office/drawing/2014/main" id="{FA72E315-7D26-78FF-337E-67C389BEFFA1}"/>
                </a:ext>
              </a:extLst>
            </p:cNvPr>
            <p:cNvSpPr/>
            <p:nvPr/>
          </p:nvSpPr>
          <p:spPr>
            <a:xfrm>
              <a:off x="4291634" y="5123740"/>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111;p7">
              <a:extLst>
                <a:ext uri="{FF2B5EF4-FFF2-40B4-BE49-F238E27FC236}">
                  <a16:creationId xmlns:a16="http://schemas.microsoft.com/office/drawing/2014/main" id="{F5344A56-9380-8959-07C0-0385EFF7D6F3}"/>
                </a:ext>
              </a:extLst>
            </p:cNvPr>
            <p:cNvSpPr/>
            <p:nvPr/>
          </p:nvSpPr>
          <p:spPr>
            <a:xfrm>
              <a:off x="2324685" y="4610267"/>
              <a:ext cx="23670" cy="23424"/>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112;p7">
              <a:extLst>
                <a:ext uri="{FF2B5EF4-FFF2-40B4-BE49-F238E27FC236}">
                  <a16:creationId xmlns:a16="http://schemas.microsoft.com/office/drawing/2014/main" id="{2B162D03-8502-82D1-EEC8-F459C2139CFB}"/>
                </a:ext>
              </a:extLst>
            </p:cNvPr>
            <p:cNvSpPr/>
            <p:nvPr/>
          </p:nvSpPr>
          <p:spPr>
            <a:xfrm>
              <a:off x="4952907" y="4523092"/>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113;p7">
              <a:extLst>
                <a:ext uri="{FF2B5EF4-FFF2-40B4-BE49-F238E27FC236}">
                  <a16:creationId xmlns:a16="http://schemas.microsoft.com/office/drawing/2014/main" id="{F12BE850-67B6-8FAC-DC55-06AA1491C1A5}"/>
                </a:ext>
              </a:extLst>
            </p:cNvPr>
            <p:cNvSpPr/>
            <p:nvPr/>
          </p:nvSpPr>
          <p:spPr>
            <a:xfrm>
              <a:off x="4626552" y="4569349"/>
              <a:ext cx="23670" cy="23424"/>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114;p7">
              <a:extLst>
                <a:ext uri="{FF2B5EF4-FFF2-40B4-BE49-F238E27FC236}">
                  <a16:creationId xmlns:a16="http://schemas.microsoft.com/office/drawing/2014/main" id="{CC043D5B-53B7-D469-01D9-8DC901D3C202}"/>
                </a:ext>
              </a:extLst>
            </p:cNvPr>
            <p:cNvSpPr/>
            <p:nvPr/>
          </p:nvSpPr>
          <p:spPr>
            <a:xfrm>
              <a:off x="3466613" y="5076116"/>
              <a:ext cx="23670" cy="23621"/>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115;p7">
              <a:extLst>
                <a:ext uri="{FF2B5EF4-FFF2-40B4-BE49-F238E27FC236}">
                  <a16:creationId xmlns:a16="http://schemas.microsoft.com/office/drawing/2014/main" id="{B0322589-7027-4313-D376-BBF665812625}"/>
                </a:ext>
              </a:extLst>
            </p:cNvPr>
            <p:cNvSpPr/>
            <p:nvPr/>
          </p:nvSpPr>
          <p:spPr>
            <a:xfrm>
              <a:off x="5304753" y="5206609"/>
              <a:ext cx="40549" cy="40549"/>
            </a:xfrm>
            <a:custGeom>
              <a:avLst/>
              <a:gdLst/>
              <a:ahLst/>
              <a:cxnLst/>
              <a:rect l="l" t="t" r="r" b="b"/>
              <a:pathLst>
                <a:path w="824" h="824" extrusionOk="0">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116;p7">
              <a:extLst>
                <a:ext uri="{FF2B5EF4-FFF2-40B4-BE49-F238E27FC236}">
                  <a16:creationId xmlns:a16="http://schemas.microsoft.com/office/drawing/2014/main" id="{00E814FB-0E45-1BDC-AEB4-D64515B72C1B}"/>
                </a:ext>
              </a:extLst>
            </p:cNvPr>
            <p:cNvSpPr/>
            <p:nvPr/>
          </p:nvSpPr>
          <p:spPr>
            <a:xfrm>
              <a:off x="3311506" y="5243231"/>
              <a:ext cx="40352" cy="40549"/>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515;p24">
            <a:extLst>
              <a:ext uri="{FF2B5EF4-FFF2-40B4-BE49-F238E27FC236}">
                <a16:creationId xmlns:a16="http://schemas.microsoft.com/office/drawing/2014/main" id="{016291CB-FADB-1CC6-3FC5-0DF265AECD08}"/>
              </a:ext>
            </a:extLst>
          </p:cNvPr>
          <p:cNvGrpSpPr/>
          <p:nvPr/>
        </p:nvGrpSpPr>
        <p:grpSpPr>
          <a:xfrm rot="7762563" flipH="1">
            <a:off x="360754" y="3482731"/>
            <a:ext cx="3163319" cy="4171850"/>
            <a:chOff x="-710988" y="544086"/>
            <a:chExt cx="2372489" cy="3128887"/>
          </a:xfrm>
        </p:grpSpPr>
        <p:sp>
          <p:nvSpPr>
            <p:cNvPr id="27" name="Google Shape;516;p24">
              <a:extLst>
                <a:ext uri="{FF2B5EF4-FFF2-40B4-BE49-F238E27FC236}">
                  <a16:creationId xmlns:a16="http://schemas.microsoft.com/office/drawing/2014/main" id="{ECC3A436-E88E-E865-BCE4-446DD3020781}"/>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517;p24">
              <a:extLst>
                <a:ext uri="{FF2B5EF4-FFF2-40B4-BE49-F238E27FC236}">
                  <a16:creationId xmlns:a16="http://schemas.microsoft.com/office/drawing/2014/main" id="{D94E0CC9-FAE7-2921-1C7D-6CDE18223621}"/>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518;p24">
              <a:extLst>
                <a:ext uri="{FF2B5EF4-FFF2-40B4-BE49-F238E27FC236}">
                  <a16:creationId xmlns:a16="http://schemas.microsoft.com/office/drawing/2014/main" id="{A6B40CBF-260C-D6A2-4F17-EE55AAEA9CAF}"/>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519;p24">
              <a:extLst>
                <a:ext uri="{FF2B5EF4-FFF2-40B4-BE49-F238E27FC236}">
                  <a16:creationId xmlns:a16="http://schemas.microsoft.com/office/drawing/2014/main" id="{B9AAEDCC-2817-83E2-EE07-63314653E02F}"/>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520;p24">
              <a:extLst>
                <a:ext uri="{FF2B5EF4-FFF2-40B4-BE49-F238E27FC236}">
                  <a16:creationId xmlns:a16="http://schemas.microsoft.com/office/drawing/2014/main" id="{8AF41EA4-5888-6361-AFB3-540AB4CC39C4}"/>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525;p24">
              <a:extLst>
                <a:ext uri="{FF2B5EF4-FFF2-40B4-BE49-F238E27FC236}">
                  <a16:creationId xmlns:a16="http://schemas.microsoft.com/office/drawing/2014/main" id="{C2A2D1C1-0F07-06F9-7A26-021E472A5D7F}"/>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529;p24">
              <a:extLst>
                <a:ext uri="{FF2B5EF4-FFF2-40B4-BE49-F238E27FC236}">
                  <a16:creationId xmlns:a16="http://schemas.microsoft.com/office/drawing/2014/main" id="{398E9F07-7677-6737-69F5-93F605577CA3}"/>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530;p24">
              <a:extLst>
                <a:ext uri="{FF2B5EF4-FFF2-40B4-BE49-F238E27FC236}">
                  <a16:creationId xmlns:a16="http://schemas.microsoft.com/office/drawing/2014/main" id="{52079514-DEA9-F128-FDE9-47BC0B02CD7E}"/>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531;p24">
              <a:extLst>
                <a:ext uri="{FF2B5EF4-FFF2-40B4-BE49-F238E27FC236}">
                  <a16:creationId xmlns:a16="http://schemas.microsoft.com/office/drawing/2014/main" id="{A3A6A255-7AD8-5B29-E1F9-F5CBC0160270}"/>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532;p24">
              <a:extLst>
                <a:ext uri="{FF2B5EF4-FFF2-40B4-BE49-F238E27FC236}">
                  <a16:creationId xmlns:a16="http://schemas.microsoft.com/office/drawing/2014/main" id="{430E772A-2AA4-6603-7F0D-077A3786F3F3}"/>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533;p24">
              <a:extLst>
                <a:ext uri="{FF2B5EF4-FFF2-40B4-BE49-F238E27FC236}">
                  <a16:creationId xmlns:a16="http://schemas.microsoft.com/office/drawing/2014/main" id="{4633EE5A-C4A9-ECF8-D0DB-EBDC3004C91A}"/>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534;p24">
              <a:extLst>
                <a:ext uri="{FF2B5EF4-FFF2-40B4-BE49-F238E27FC236}">
                  <a16:creationId xmlns:a16="http://schemas.microsoft.com/office/drawing/2014/main" id="{DE96C8E3-3593-427B-936E-4E2319E67BAF}"/>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535;p24">
              <a:extLst>
                <a:ext uri="{FF2B5EF4-FFF2-40B4-BE49-F238E27FC236}">
                  <a16:creationId xmlns:a16="http://schemas.microsoft.com/office/drawing/2014/main" id="{51EF76AB-5EDB-8628-434C-874CA6A4CF2B}"/>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515;p24">
            <a:extLst>
              <a:ext uri="{FF2B5EF4-FFF2-40B4-BE49-F238E27FC236}">
                <a16:creationId xmlns:a16="http://schemas.microsoft.com/office/drawing/2014/main" id="{834A5581-8CC8-99C7-481D-153A5389CDE4}"/>
              </a:ext>
            </a:extLst>
          </p:cNvPr>
          <p:cNvGrpSpPr/>
          <p:nvPr/>
        </p:nvGrpSpPr>
        <p:grpSpPr>
          <a:xfrm rot="17937225" flipH="1">
            <a:off x="8126329" y="-1379780"/>
            <a:ext cx="3163319" cy="4171850"/>
            <a:chOff x="-710988" y="544086"/>
            <a:chExt cx="2372489" cy="3128887"/>
          </a:xfrm>
        </p:grpSpPr>
        <p:sp>
          <p:nvSpPr>
            <p:cNvPr id="41" name="Google Shape;516;p24">
              <a:extLst>
                <a:ext uri="{FF2B5EF4-FFF2-40B4-BE49-F238E27FC236}">
                  <a16:creationId xmlns:a16="http://schemas.microsoft.com/office/drawing/2014/main" id="{CF61C098-F7A0-D3E3-6425-9FA64F545077}"/>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517;p24">
              <a:extLst>
                <a:ext uri="{FF2B5EF4-FFF2-40B4-BE49-F238E27FC236}">
                  <a16:creationId xmlns:a16="http://schemas.microsoft.com/office/drawing/2014/main" id="{BE2DBA6F-D1B4-4636-65D6-A73CE8D0D6F8}"/>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518;p24">
              <a:extLst>
                <a:ext uri="{FF2B5EF4-FFF2-40B4-BE49-F238E27FC236}">
                  <a16:creationId xmlns:a16="http://schemas.microsoft.com/office/drawing/2014/main" id="{30B84CD3-72C6-804D-078E-FE6F4B12132A}"/>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519;p24">
              <a:extLst>
                <a:ext uri="{FF2B5EF4-FFF2-40B4-BE49-F238E27FC236}">
                  <a16:creationId xmlns:a16="http://schemas.microsoft.com/office/drawing/2014/main" id="{347FEC7A-008C-01C3-6EF6-71A095D2F57B}"/>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520;p24">
              <a:extLst>
                <a:ext uri="{FF2B5EF4-FFF2-40B4-BE49-F238E27FC236}">
                  <a16:creationId xmlns:a16="http://schemas.microsoft.com/office/drawing/2014/main" id="{AC0199CB-F229-8B67-C9A7-E981EB16912A}"/>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525;p24">
              <a:extLst>
                <a:ext uri="{FF2B5EF4-FFF2-40B4-BE49-F238E27FC236}">
                  <a16:creationId xmlns:a16="http://schemas.microsoft.com/office/drawing/2014/main" id="{F0B69710-86BA-25EC-6ADC-AA1C01DFAD01}"/>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529;p24">
              <a:extLst>
                <a:ext uri="{FF2B5EF4-FFF2-40B4-BE49-F238E27FC236}">
                  <a16:creationId xmlns:a16="http://schemas.microsoft.com/office/drawing/2014/main" id="{90ECCB85-B921-457D-BEB5-90F53693A654}"/>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530;p24">
              <a:extLst>
                <a:ext uri="{FF2B5EF4-FFF2-40B4-BE49-F238E27FC236}">
                  <a16:creationId xmlns:a16="http://schemas.microsoft.com/office/drawing/2014/main" id="{7F5CC544-0CA4-5D3B-3254-A802E46EAC8F}"/>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531;p24">
              <a:extLst>
                <a:ext uri="{FF2B5EF4-FFF2-40B4-BE49-F238E27FC236}">
                  <a16:creationId xmlns:a16="http://schemas.microsoft.com/office/drawing/2014/main" id="{71FAEE62-D99C-6993-502C-25C43CF8E8B4}"/>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32;p24">
              <a:extLst>
                <a:ext uri="{FF2B5EF4-FFF2-40B4-BE49-F238E27FC236}">
                  <a16:creationId xmlns:a16="http://schemas.microsoft.com/office/drawing/2014/main" id="{1542D964-B61B-A277-8286-7597BE7DFCD2}"/>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33;p24">
              <a:extLst>
                <a:ext uri="{FF2B5EF4-FFF2-40B4-BE49-F238E27FC236}">
                  <a16:creationId xmlns:a16="http://schemas.microsoft.com/office/drawing/2014/main" id="{798B0A67-247D-40B1-0B40-9852C20E0FFB}"/>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34;p24">
              <a:extLst>
                <a:ext uri="{FF2B5EF4-FFF2-40B4-BE49-F238E27FC236}">
                  <a16:creationId xmlns:a16="http://schemas.microsoft.com/office/drawing/2014/main" id="{3C50099A-92E4-8FA5-1E69-08BFF2B31CEF}"/>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5;p24">
              <a:extLst>
                <a:ext uri="{FF2B5EF4-FFF2-40B4-BE49-F238E27FC236}">
                  <a16:creationId xmlns:a16="http://schemas.microsoft.com/office/drawing/2014/main" id="{228EB8C3-A7A2-1E7B-64A7-53EF8A9A7F9F}"/>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 name="Google Shape;515;p24">
            <a:extLst>
              <a:ext uri="{FF2B5EF4-FFF2-40B4-BE49-F238E27FC236}">
                <a16:creationId xmlns:a16="http://schemas.microsoft.com/office/drawing/2014/main" id="{2AEA1065-3BD9-0B88-042F-F6072B718B8A}"/>
              </a:ext>
            </a:extLst>
          </p:cNvPr>
          <p:cNvGrpSpPr/>
          <p:nvPr/>
        </p:nvGrpSpPr>
        <p:grpSpPr>
          <a:xfrm rot="4710441" flipH="1">
            <a:off x="8338890" y="3604875"/>
            <a:ext cx="3163319" cy="4171850"/>
            <a:chOff x="-710988" y="544086"/>
            <a:chExt cx="2372489" cy="3128887"/>
          </a:xfrm>
        </p:grpSpPr>
        <p:sp>
          <p:nvSpPr>
            <p:cNvPr id="55" name="Google Shape;516;p24">
              <a:extLst>
                <a:ext uri="{FF2B5EF4-FFF2-40B4-BE49-F238E27FC236}">
                  <a16:creationId xmlns:a16="http://schemas.microsoft.com/office/drawing/2014/main" id="{50BE4B4C-BB8C-862E-8781-EC6B035CFC79}"/>
                </a:ext>
              </a:extLst>
            </p:cNvPr>
            <p:cNvSpPr/>
            <p:nvPr/>
          </p:nvSpPr>
          <p:spPr>
            <a:xfrm>
              <a:off x="1511962" y="3619793"/>
              <a:ext cx="39339" cy="39339"/>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17;p24">
              <a:extLst>
                <a:ext uri="{FF2B5EF4-FFF2-40B4-BE49-F238E27FC236}">
                  <a16:creationId xmlns:a16="http://schemas.microsoft.com/office/drawing/2014/main" id="{66028425-C44D-0A1C-13C5-14243DB404D2}"/>
                </a:ext>
              </a:extLst>
            </p:cNvPr>
            <p:cNvSpPr/>
            <p:nvPr/>
          </p:nvSpPr>
          <p:spPr>
            <a:xfrm>
              <a:off x="1076344" y="1486018"/>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18;p24">
              <a:extLst>
                <a:ext uri="{FF2B5EF4-FFF2-40B4-BE49-F238E27FC236}">
                  <a16:creationId xmlns:a16="http://schemas.microsoft.com/office/drawing/2014/main" id="{8E5DE0AB-A079-F493-7476-23616475095E}"/>
                </a:ext>
              </a:extLst>
            </p:cNvPr>
            <p:cNvSpPr/>
            <p:nvPr/>
          </p:nvSpPr>
          <p:spPr>
            <a:xfrm>
              <a:off x="1497934" y="1826480"/>
              <a:ext cx="67391" cy="67391"/>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19;p24">
              <a:extLst>
                <a:ext uri="{FF2B5EF4-FFF2-40B4-BE49-F238E27FC236}">
                  <a16:creationId xmlns:a16="http://schemas.microsoft.com/office/drawing/2014/main" id="{D225BF39-27D0-A5E0-81F5-2E106D315E53}"/>
                </a:ext>
              </a:extLst>
            </p:cNvPr>
            <p:cNvSpPr/>
            <p:nvPr/>
          </p:nvSpPr>
          <p:spPr>
            <a:xfrm>
              <a:off x="929381" y="691661"/>
              <a:ext cx="38930" cy="39257"/>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20;p24">
              <a:extLst>
                <a:ext uri="{FF2B5EF4-FFF2-40B4-BE49-F238E27FC236}">
                  <a16:creationId xmlns:a16="http://schemas.microsoft.com/office/drawing/2014/main" id="{BF2417F1-2147-107F-BD00-CFD3F14F269C}"/>
                </a:ext>
              </a:extLst>
            </p:cNvPr>
            <p:cNvSpPr/>
            <p:nvPr/>
          </p:nvSpPr>
          <p:spPr>
            <a:xfrm>
              <a:off x="1268288" y="997856"/>
              <a:ext cx="61993" cy="56513"/>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525;p24">
              <a:extLst>
                <a:ext uri="{FF2B5EF4-FFF2-40B4-BE49-F238E27FC236}">
                  <a16:creationId xmlns:a16="http://schemas.microsoft.com/office/drawing/2014/main" id="{C3D033D4-14C6-9E11-844F-69DE13C171AA}"/>
                </a:ext>
              </a:extLst>
            </p:cNvPr>
            <p:cNvSpPr/>
            <p:nvPr/>
          </p:nvSpPr>
          <p:spPr>
            <a:xfrm>
              <a:off x="457795" y="3446848"/>
              <a:ext cx="96261" cy="87755"/>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529;p24">
              <a:extLst>
                <a:ext uri="{FF2B5EF4-FFF2-40B4-BE49-F238E27FC236}">
                  <a16:creationId xmlns:a16="http://schemas.microsoft.com/office/drawing/2014/main" id="{60AE5529-074F-4D49-05F8-80AF83399463}"/>
                </a:ext>
              </a:extLst>
            </p:cNvPr>
            <p:cNvSpPr/>
            <p:nvPr/>
          </p:nvSpPr>
          <p:spPr>
            <a:xfrm>
              <a:off x="1306399" y="2597364"/>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530;p24">
              <a:extLst>
                <a:ext uri="{FF2B5EF4-FFF2-40B4-BE49-F238E27FC236}">
                  <a16:creationId xmlns:a16="http://schemas.microsoft.com/office/drawing/2014/main" id="{D0FE9BC9-B11F-6B4B-BA5C-CCD60FF129C6}"/>
                </a:ext>
              </a:extLst>
            </p:cNvPr>
            <p:cNvSpPr/>
            <p:nvPr/>
          </p:nvSpPr>
          <p:spPr>
            <a:xfrm>
              <a:off x="1244042" y="2075554"/>
              <a:ext cx="39339" cy="38930"/>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531;p24">
              <a:extLst>
                <a:ext uri="{FF2B5EF4-FFF2-40B4-BE49-F238E27FC236}">
                  <a16:creationId xmlns:a16="http://schemas.microsoft.com/office/drawing/2014/main" id="{CD916F23-DE00-6C90-A155-EE1EA99D4328}"/>
                </a:ext>
              </a:extLst>
            </p:cNvPr>
            <p:cNvSpPr/>
            <p:nvPr/>
          </p:nvSpPr>
          <p:spPr>
            <a:xfrm>
              <a:off x="1306369" y="544086"/>
              <a:ext cx="39339" cy="39257"/>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532;p24">
              <a:extLst>
                <a:ext uri="{FF2B5EF4-FFF2-40B4-BE49-F238E27FC236}">
                  <a16:creationId xmlns:a16="http://schemas.microsoft.com/office/drawing/2014/main" id="{196E6439-6B73-EAE4-E1B4-EB4865F9524A}"/>
                </a:ext>
              </a:extLst>
            </p:cNvPr>
            <p:cNvSpPr/>
            <p:nvPr/>
          </p:nvSpPr>
          <p:spPr>
            <a:xfrm>
              <a:off x="-710988" y="3471262"/>
              <a:ext cx="39339" cy="38930"/>
            </a:xfrm>
            <a:custGeom>
              <a:avLst/>
              <a:gdLst/>
              <a:ahLst/>
              <a:cxnLst/>
              <a:rect l="l" t="t" r="r" b="b"/>
              <a:pathLst>
                <a:path w="481" h="476" extrusionOk="0">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533;p24">
              <a:extLst>
                <a:ext uri="{FF2B5EF4-FFF2-40B4-BE49-F238E27FC236}">
                  <a16:creationId xmlns:a16="http://schemas.microsoft.com/office/drawing/2014/main" id="{FE9460C7-C392-C251-9503-FBBF05F75337}"/>
                </a:ext>
              </a:extLst>
            </p:cNvPr>
            <p:cNvSpPr/>
            <p:nvPr/>
          </p:nvSpPr>
          <p:spPr>
            <a:xfrm>
              <a:off x="1244081" y="3407505"/>
              <a:ext cx="39257" cy="39339"/>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534;p24">
              <a:extLst>
                <a:ext uri="{FF2B5EF4-FFF2-40B4-BE49-F238E27FC236}">
                  <a16:creationId xmlns:a16="http://schemas.microsoft.com/office/drawing/2014/main" id="{DA1BFA06-DDB0-4A18-04F0-2422018E8544}"/>
                </a:ext>
              </a:extLst>
            </p:cNvPr>
            <p:cNvSpPr/>
            <p:nvPr/>
          </p:nvSpPr>
          <p:spPr>
            <a:xfrm>
              <a:off x="862074" y="3605991"/>
              <a:ext cx="67391" cy="66982"/>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535;p24">
              <a:extLst>
                <a:ext uri="{FF2B5EF4-FFF2-40B4-BE49-F238E27FC236}">
                  <a16:creationId xmlns:a16="http://schemas.microsoft.com/office/drawing/2014/main" id="{F9BE4370-B24A-0436-030A-F73F494F7715}"/>
                </a:ext>
              </a:extLst>
            </p:cNvPr>
            <p:cNvSpPr/>
            <p:nvPr/>
          </p:nvSpPr>
          <p:spPr>
            <a:xfrm>
              <a:off x="1594519" y="807793"/>
              <a:ext cx="66982" cy="67391"/>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 name="Google Shape;219;p14">
            <a:extLst>
              <a:ext uri="{FF2B5EF4-FFF2-40B4-BE49-F238E27FC236}">
                <a16:creationId xmlns:a16="http://schemas.microsoft.com/office/drawing/2014/main" id="{CC7790CA-FEA9-9E35-078F-1972C6EB5F35}"/>
              </a:ext>
            </a:extLst>
          </p:cNvPr>
          <p:cNvSpPr/>
          <p:nvPr/>
        </p:nvSpPr>
        <p:spPr>
          <a:xfrm rot="2700137">
            <a:off x="-4398504" y="3176885"/>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9" name="Google Shape;220;p14">
            <a:extLst>
              <a:ext uri="{FF2B5EF4-FFF2-40B4-BE49-F238E27FC236}">
                <a16:creationId xmlns:a16="http://schemas.microsoft.com/office/drawing/2014/main" id="{44D05A68-519A-9C8A-7818-AD28284ED934}"/>
              </a:ext>
            </a:extLst>
          </p:cNvPr>
          <p:cNvSpPr/>
          <p:nvPr/>
        </p:nvSpPr>
        <p:spPr>
          <a:xfrm rot="13351726">
            <a:off x="8488107" y="4600242"/>
            <a:ext cx="9122289" cy="535648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221;p14">
            <a:extLst>
              <a:ext uri="{FF2B5EF4-FFF2-40B4-BE49-F238E27FC236}">
                <a16:creationId xmlns:a16="http://schemas.microsoft.com/office/drawing/2014/main" id="{66679A4F-B629-3031-8B00-EF46C58BAF41}"/>
              </a:ext>
            </a:extLst>
          </p:cNvPr>
          <p:cNvSpPr/>
          <p:nvPr/>
        </p:nvSpPr>
        <p:spPr>
          <a:xfrm rot="11676914">
            <a:off x="8326566" y="-1908133"/>
            <a:ext cx="8537877" cy="4965915"/>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1" name="Immagine 70">
            <a:extLst>
              <a:ext uri="{FF2B5EF4-FFF2-40B4-BE49-F238E27FC236}">
                <a16:creationId xmlns:a16="http://schemas.microsoft.com/office/drawing/2014/main" id="{8F84AC55-BF9F-AC9E-F407-21480F7D9895}"/>
              </a:ext>
            </a:extLst>
          </p:cNvPr>
          <p:cNvPicPr>
            <a:picLocks noChangeAspect="1"/>
          </p:cNvPicPr>
          <p:nvPr/>
        </p:nvPicPr>
        <p:blipFill>
          <a:blip r:embed="rId3"/>
          <a:stretch>
            <a:fillRect/>
          </a:stretch>
        </p:blipFill>
        <p:spPr>
          <a:xfrm>
            <a:off x="9162717" y="271781"/>
            <a:ext cx="2781300" cy="1532462"/>
          </a:xfrm>
          <a:prstGeom prst="rect">
            <a:avLst/>
          </a:prstGeom>
        </p:spPr>
      </p:pic>
      <p:sp>
        <p:nvSpPr>
          <p:cNvPr id="72" name="Google Shape;32;p4">
            <a:extLst>
              <a:ext uri="{FF2B5EF4-FFF2-40B4-BE49-F238E27FC236}">
                <a16:creationId xmlns:a16="http://schemas.microsoft.com/office/drawing/2014/main" id="{EB732AFB-8A00-4BE9-E54E-C96AABDFBEA7}"/>
              </a:ext>
            </a:extLst>
          </p:cNvPr>
          <p:cNvSpPr/>
          <p:nvPr/>
        </p:nvSpPr>
        <p:spPr>
          <a:xfrm rot="5400000" flipH="1">
            <a:off x="104752" y="-150255"/>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32;p4">
            <a:extLst>
              <a:ext uri="{FF2B5EF4-FFF2-40B4-BE49-F238E27FC236}">
                <a16:creationId xmlns:a16="http://schemas.microsoft.com/office/drawing/2014/main" id="{42DA312A-916A-30C5-728A-6C70D58EABB2}"/>
              </a:ext>
            </a:extLst>
          </p:cNvPr>
          <p:cNvSpPr/>
          <p:nvPr/>
        </p:nvSpPr>
        <p:spPr>
          <a:xfrm rot="5400000" flipH="1">
            <a:off x="247968" y="485003"/>
            <a:ext cx="502131" cy="502100"/>
          </a:xfrm>
          <a:custGeom>
            <a:avLst/>
            <a:gdLst/>
            <a:ahLst/>
            <a:cxnLst/>
            <a:rect l="l" t="t" r="r" b="b"/>
            <a:pathLst>
              <a:path w="4606" h="4606" extrusionOk="0">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205;p13">
            <a:extLst>
              <a:ext uri="{FF2B5EF4-FFF2-40B4-BE49-F238E27FC236}">
                <a16:creationId xmlns:a16="http://schemas.microsoft.com/office/drawing/2014/main" id="{52BF121A-79D6-DB0B-7589-87543B92C71B}"/>
              </a:ext>
            </a:extLst>
          </p:cNvPr>
          <p:cNvSpPr/>
          <p:nvPr/>
        </p:nvSpPr>
        <p:spPr>
          <a:xfrm rot="16200000">
            <a:off x="962197" y="-239910"/>
            <a:ext cx="602435" cy="581106"/>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Titolo 1">
            <a:extLst>
              <a:ext uri="{FF2B5EF4-FFF2-40B4-BE49-F238E27FC236}">
                <a16:creationId xmlns:a16="http://schemas.microsoft.com/office/drawing/2014/main" id="{D26CBBFA-3C22-5268-8702-AB862592A925}"/>
              </a:ext>
            </a:extLst>
          </p:cNvPr>
          <p:cNvSpPr txBox="1">
            <a:spLocks/>
          </p:cNvSpPr>
          <p:nvPr/>
        </p:nvSpPr>
        <p:spPr>
          <a:xfrm>
            <a:off x="959999" y="2717165"/>
            <a:ext cx="10272000" cy="2516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dirty="0">
                <a:latin typeface="Montserrat SemiBold" pitchFamily="2" charset="77"/>
                <a:cs typeface="Al Nile" pitchFamily="2" charset="-78"/>
              </a:rPr>
              <a:t>Machine Learning per la</a:t>
            </a:r>
            <a:br>
              <a:rPr lang="it-IT" b="1" dirty="0">
                <a:latin typeface="Montserrat SemiBold" pitchFamily="2" charset="77"/>
                <a:cs typeface="Al Nile" pitchFamily="2" charset="-78"/>
              </a:rPr>
            </a:br>
            <a:r>
              <a:rPr lang="it-IT" b="1" dirty="0">
                <a:latin typeface="Montserrat SemiBold" pitchFamily="2" charset="77"/>
                <a:cs typeface="Al Nile" pitchFamily="2" charset="-78"/>
              </a:rPr>
              <a:t>Predizione del Cancro mediante</a:t>
            </a:r>
            <a:br>
              <a:rPr lang="it-IT" b="1" dirty="0">
                <a:latin typeface="Montserrat SemiBold" pitchFamily="2" charset="77"/>
                <a:cs typeface="Al Nile" pitchFamily="2" charset="-78"/>
              </a:rPr>
            </a:br>
            <a:r>
              <a:rPr lang="it-IT" b="1" dirty="0">
                <a:latin typeface="Montserrat SemiBold" pitchFamily="2" charset="77"/>
                <a:cs typeface="Al Nile" pitchFamily="2" charset="-78"/>
              </a:rPr>
              <a:t>Analisi Genetica</a:t>
            </a:r>
          </a:p>
        </p:txBody>
      </p:sp>
      <p:sp>
        <p:nvSpPr>
          <p:cNvPr id="76" name="CasellaDiTesto 75">
            <a:extLst>
              <a:ext uri="{FF2B5EF4-FFF2-40B4-BE49-F238E27FC236}">
                <a16:creationId xmlns:a16="http://schemas.microsoft.com/office/drawing/2014/main" id="{8676E2DF-493F-0F03-84E0-68B6D7A64D46}"/>
              </a:ext>
            </a:extLst>
          </p:cNvPr>
          <p:cNvSpPr txBox="1"/>
          <p:nvPr/>
        </p:nvSpPr>
        <p:spPr>
          <a:xfrm>
            <a:off x="270525" y="5264142"/>
            <a:ext cx="2940228" cy="1261884"/>
          </a:xfrm>
          <a:prstGeom prst="rect">
            <a:avLst/>
          </a:prstGeom>
          <a:noFill/>
        </p:spPr>
        <p:txBody>
          <a:bodyPr wrap="none" rtlCol="0">
            <a:spAutoFit/>
          </a:bodyPr>
          <a:lstStyle/>
          <a:p>
            <a:pPr algn="ctr"/>
            <a:r>
              <a:rPr lang="it-IT" sz="2400" b="1" dirty="0">
                <a:solidFill>
                  <a:schemeClr val="bg1"/>
                </a:solidFill>
                <a:latin typeface="Montserrat Medium" pitchFamily="2" charset="77"/>
              </a:rPr>
              <a:t>Laureando</a:t>
            </a:r>
          </a:p>
          <a:p>
            <a:pPr algn="ctr"/>
            <a:r>
              <a:rPr lang="it-IT" sz="2800" dirty="0">
                <a:solidFill>
                  <a:schemeClr val="bg1"/>
                </a:solidFill>
                <a:latin typeface="Montserrat Medium" pitchFamily="2" charset="77"/>
              </a:rPr>
              <a:t>Diego</a:t>
            </a:r>
            <a:r>
              <a:rPr lang="it-IT" sz="2400" dirty="0">
                <a:solidFill>
                  <a:schemeClr val="bg1"/>
                </a:solidFill>
                <a:latin typeface="Montserrat Medium" pitchFamily="2" charset="77"/>
              </a:rPr>
              <a:t> </a:t>
            </a:r>
            <a:r>
              <a:rPr lang="it-IT" sz="2800" dirty="0">
                <a:solidFill>
                  <a:schemeClr val="bg1"/>
                </a:solidFill>
                <a:latin typeface="Montserrat Medium" pitchFamily="2" charset="77"/>
              </a:rPr>
              <a:t>Scirocco</a:t>
            </a:r>
            <a:endParaRPr lang="it-IT" sz="2400" dirty="0">
              <a:solidFill>
                <a:schemeClr val="bg1"/>
              </a:solidFill>
              <a:latin typeface="Montserrat Medium" pitchFamily="2" charset="77"/>
            </a:endParaRPr>
          </a:p>
          <a:p>
            <a:pPr algn="ctr"/>
            <a:r>
              <a:rPr lang="it-IT" sz="2400" dirty="0">
                <a:solidFill>
                  <a:schemeClr val="bg1"/>
                </a:solidFill>
                <a:latin typeface="Montserrat Medium" pitchFamily="2" charset="77"/>
              </a:rPr>
              <a:t>558658</a:t>
            </a:r>
          </a:p>
        </p:txBody>
      </p:sp>
      <p:sp>
        <p:nvSpPr>
          <p:cNvPr id="77" name="CasellaDiTesto 76">
            <a:extLst>
              <a:ext uri="{FF2B5EF4-FFF2-40B4-BE49-F238E27FC236}">
                <a16:creationId xmlns:a16="http://schemas.microsoft.com/office/drawing/2014/main" id="{36192BFA-17A0-B704-3DCB-AD2405E47BEB}"/>
              </a:ext>
            </a:extLst>
          </p:cNvPr>
          <p:cNvSpPr txBox="1"/>
          <p:nvPr/>
        </p:nvSpPr>
        <p:spPr>
          <a:xfrm>
            <a:off x="9154013" y="5202587"/>
            <a:ext cx="2853666" cy="1323439"/>
          </a:xfrm>
          <a:prstGeom prst="rect">
            <a:avLst/>
          </a:prstGeom>
          <a:noFill/>
        </p:spPr>
        <p:txBody>
          <a:bodyPr wrap="none" rtlCol="0">
            <a:spAutoFit/>
          </a:bodyPr>
          <a:lstStyle/>
          <a:p>
            <a:pPr algn="ctr"/>
            <a:r>
              <a:rPr lang="it-IT" sz="2400" b="1" dirty="0">
                <a:solidFill>
                  <a:schemeClr val="bg1"/>
                </a:solidFill>
                <a:latin typeface="Montserrat Medium" pitchFamily="2" charset="77"/>
              </a:rPr>
              <a:t>Relatore</a:t>
            </a:r>
          </a:p>
          <a:p>
            <a:pPr algn="ctr"/>
            <a:r>
              <a:rPr lang="it-IT" sz="2800" dirty="0">
                <a:solidFill>
                  <a:schemeClr val="bg1"/>
                </a:solidFill>
                <a:latin typeface="Montserrat Medium" pitchFamily="2" charset="77"/>
              </a:rPr>
              <a:t>Prof. Giuseppe</a:t>
            </a:r>
          </a:p>
          <a:p>
            <a:pPr algn="ctr"/>
            <a:r>
              <a:rPr lang="it-IT" sz="2800" dirty="0">
                <a:solidFill>
                  <a:schemeClr val="bg1"/>
                </a:solidFill>
                <a:latin typeface="Montserrat Medium" pitchFamily="2" charset="77"/>
              </a:rPr>
              <a:t> Sansonetti</a:t>
            </a:r>
            <a:endParaRPr lang="it-IT" sz="2400" dirty="0">
              <a:solidFill>
                <a:schemeClr val="bg1"/>
              </a:solidFill>
              <a:latin typeface="Montserrat Medium" pitchFamily="2" charset="77"/>
            </a:endParaRPr>
          </a:p>
        </p:txBody>
      </p:sp>
      <p:sp>
        <p:nvSpPr>
          <p:cNvPr id="78" name="CasellaDiTesto 77">
            <a:extLst>
              <a:ext uri="{FF2B5EF4-FFF2-40B4-BE49-F238E27FC236}">
                <a16:creationId xmlns:a16="http://schemas.microsoft.com/office/drawing/2014/main" id="{7681E1C2-29F2-2809-EE19-BA3B103C9E1E}"/>
              </a:ext>
            </a:extLst>
          </p:cNvPr>
          <p:cNvSpPr txBox="1"/>
          <p:nvPr/>
        </p:nvSpPr>
        <p:spPr>
          <a:xfrm>
            <a:off x="4912020" y="5571918"/>
            <a:ext cx="2367957" cy="646331"/>
          </a:xfrm>
          <a:prstGeom prst="rect">
            <a:avLst/>
          </a:prstGeom>
          <a:noFill/>
        </p:spPr>
        <p:txBody>
          <a:bodyPr wrap="none" rtlCol="0">
            <a:spAutoFit/>
          </a:bodyPr>
          <a:lstStyle/>
          <a:p>
            <a:pPr algn="ctr"/>
            <a:r>
              <a:rPr lang="it-IT" b="1" dirty="0">
                <a:latin typeface="Montserrat SemiBold" pitchFamily="2" charset="77"/>
              </a:rPr>
              <a:t>Anno Accademico</a:t>
            </a:r>
          </a:p>
          <a:p>
            <a:pPr algn="ctr"/>
            <a:r>
              <a:rPr lang="it-IT" b="1" dirty="0">
                <a:latin typeface="Montserrat SemiBold" pitchFamily="2" charset="77"/>
              </a:rPr>
              <a:t>2023-2024</a:t>
            </a:r>
          </a:p>
        </p:txBody>
      </p:sp>
    </p:spTree>
    <p:extLst>
      <p:ext uri="{BB962C8B-B14F-4D97-AF65-F5344CB8AC3E}">
        <p14:creationId xmlns:p14="http://schemas.microsoft.com/office/powerpoint/2010/main" val="123448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3;p29">
            <a:extLst>
              <a:ext uri="{FF2B5EF4-FFF2-40B4-BE49-F238E27FC236}">
                <a16:creationId xmlns:a16="http://schemas.microsoft.com/office/drawing/2014/main" id="{C44F0147-A4FE-92E1-5B9B-CF3B3D860157}"/>
              </a:ext>
            </a:extLst>
          </p:cNvPr>
          <p:cNvSpPr/>
          <p:nvPr/>
        </p:nvSpPr>
        <p:spPr>
          <a:xfrm rot="3954425">
            <a:off x="-2392521" y="5439717"/>
            <a:ext cx="5262877" cy="1941833"/>
          </a:xfrm>
          <a:prstGeom prst="doubleWave">
            <a:avLst>
              <a:gd name="adj1" fmla="val 3088"/>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666;p29">
            <a:extLst>
              <a:ext uri="{FF2B5EF4-FFF2-40B4-BE49-F238E27FC236}">
                <a16:creationId xmlns:a16="http://schemas.microsoft.com/office/drawing/2014/main" id="{2215F6CC-C174-6EB4-1D48-B863CDA15698}"/>
              </a:ext>
            </a:extLst>
          </p:cNvPr>
          <p:cNvSpPr/>
          <p:nvPr/>
        </p:nvSpPr>
        <p:spPr>
          <a:xfrm>
            <a:off x="525689" y="64881"/>
            <a:ext cx="502204" cy="501876"/>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667;p29">
            <a:extLst>
              <a:ext uri="{FF2B5EF4-FFF2-40B4-BE49-F238E27FC236}">
                <a16:creationId xmlns:a16="http://schemas.microsoft.com/office/drawing/2014/main" id="{25880AED-D527-C8A4-A6DD-9A5DD83ED78F}"/>
              </a:ext>
            </a:extLst>
          </p:cNvPr>
          <p:cNvSpPr/>
          <p:nvPr/>
        </p:nvSpPr>
        <p:spPr>
          <a:xfrm>
            <a:off x="1875647" y="-384646"/>
            <a:ext cx="302215" cy="302215"/>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669;p29">
            <a:extLst>
              <a:ext uri="{FF2B5EF4-FFF2-40B4-BE49-F238E27FC236}">
                <a16:creationId xmlns:a16="http://schemas.microsoft.com/office/drawing/2014/main" id="{46F40650-D4B7-F120-703A-F668B160CB65}"/>
              </a:ext>
            </a:extLst>
          </p:cNvPr>
          <p:cNvSpPr/>
          <p:nvPr/>
        </p:nvSpPr>
        <p:spPr>
          <a:xfrm>
            <a:off x="190326" y="6108338"/>
            <a:ext cx="302215" cy="302215"/>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670;p29">
            <a:extLst>
              <a:ext uri="{FF2B5EF4-FFF2-40B4-BE49-F238E27FC236}">
                <a16:creationId xmlns:a16="http://schemas.microsoft.com/office/drawing/2014/main" id="{C2013A41-3603-2FC9-8FA9-17663946F6D3}"/>
              </a:ext>
            </a:extLst>
          </p:cNvPr>
          <p:cNvSpPr/>
          <p:nvPr/>
        </p:nvSpPr>
        <p:spPr>
          <a:xfrm>
            <a:off x="3456527" y="-50003"/>
            <a:ext cx="502204" cy="502204"/>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671;p29">
            <a:extLst>
              <a:ext uri="{FF2B5EF4-FFF2-40B4-BE49-F238E27FC236}">
                <a16:creationId xmlns:a16="http://schemas.microsoft.com/office/drawing/2014/main" id="{C3D4422E-E404-59AC-54BF-CC819230B33A}"/>
              </a:ext>
            </a:extLst>
          </p:cNvPr>
          <p:cNvSpPr/>
          <p:nvPr/>
        </p:nvSpPr>
        <p:spPr>
          <a:xfrm>
            <a:off x="-697929" y="527957"/>
            <a:ext cx="502204" cy="502204"/>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672;p29">
            <a:extLst>
              <a:ext uri="{FF2B5EF4-FFF2-40B4-BE49-F238E27FC236}">
                <a16:creationId xmlns:a16="http://schemas.microsoft.com/office/drawing/2014/main" id="{A056F845-EC68-6F7D-EA09-CEBBF1C32F65}"/>
              </a:ext>
            </a:extLst>
          </p:cNvPr>
          <p:cNvSpPr/>
          <p:nvPr/>
        </p:nvSpPr>
        <p:spPr>
          <a:xfrm>
            <a:off x="4252798" y="-31697"/>
            <a:ext cx="200317" cy="198415"/>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673;p29">
            <a:extLst>
              <a:ext uri="{FF2B5EF4-FFF2-40B4-BE49-F238E27FC236}">
                <a16:creationId xmlns:a16="http://schemas.microsoft.com/office/drawing/2014/main" id="{D0EE60F2-1F4F-96E6-1D2D-8337A3D6E4A9}"/>
              </a:ext>
            </a:extLst>
          </p:cNvPr>
          <p:cNvSpPr/>
          <p:nvPr/>
        </p:nvSpPr>
        <p:spPr>
          <a:xfrm>
            <a:off x="3793250" y="-479502"/>
            <a:ext cx="200383" cy="19808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674;p29">
            <a:extLst>
              <a:ext uri="{FF2B5EF4-FFF2-40B4-BE49-F238E27FC236}">
                <a16:creationId xmlns:a16="http://schemas.microsoft.com/office/drawing/2014/main" id="{2C507FC3-7C1E-17FF-3A30-C3AE0CB32231}"/>
              </a:ext>
            </a:extLst>
          </p:cNvPr>
          <p:cNvSpPr/>
          <p:nvPr/>
        </p:nvSpPr>
        <p:spPr>
          <a:xfrm>
            <a:off x="-504110" y="134873"/>
            <a:ext cx="200383" cy="198415"/>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675;p29">
            <a:extLst>
              <a:ext uri="{FF2B5EF4-FFF2-40B4-BE49-F238E27FC236}">
                <a16:creationId xmlns:a16="http://schemas.microsoft.com/office/drawing/2014/main" id="{F99BED50-143B-926B-C21F-211577BE2BFA}"/>
              </a:ext>
            </a:extLst>
          </p:cNvPr>
          <p:cNvSpPr/>
          <p:nvPr/>
        </p:nvSpPr>
        <p:spPr>
          <a:xfrm>
            <a:off x="2632420" y="83958"/>
            <a:ext cx="200317" cy="198087"/>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679;p29">
            <a:extLst>
              <a:ext uri="{FF2B5EF4-FFF2-40B4-BE49-F238E27FC236}">
                <a16:creationId xmlns:a16="http://schemas.microsoft.com/office/drawing/2014/main" id="{77D4B856-7990-C15C-1EFC-BD615ACF523E}"/>
              </a:ext>
            </a:extLst>
          </p:cNvPr>
          <p:cNvSpPr/>
          <p:nvPr/>
        </p:nvSpPr>
        <p:spPr>
          <a:xfrm>
            <a:off x="1179169" y="6176378"/>
            <a:ext cx="200055" cy="198349"/>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680;p29">
            <a:extLst>
              <a:ext uri="{FF2B5EF4-FFF2-40B4-BE49-F238E27FC236}">
                <a16:creationId xmlns:a16="http://schemas.microsoft.com/office/drawing/2014/main" id="{85FDDC7F-C329-D778-78AC-318C2F24303A}"/>
              </a:ext>
            </a:extLst>
          </p:cNvPr>
          <p:cNvSpPr/>
          <p:nvPr/>
        </p:nvSpPr>
        <p:spPr>
          <a:xfrm>
            <a:off x="-44890" y="868157"/>
            <a:ext cx="200383" cy="198087"/>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1199;p42">
            <a:extLst>
              <a:ext uri="{FF2B5EF4-FFF2-40B4-BE49-F238E27FC236}">
                <a16:creationId xmlns:a16="http://schemas.microsoft.com/office/drawing/2014/main" id="{2F3EBBA8-3938-633F-B703-4B81D9AF4268}"/>
              </a:ext>
            </a:extLst>
          </p:cNvPr>
          <p:cNvSpPr txBox="1">
            <a:spLocks/>
          </p:cNvSpPr>
          <p:nvPr/>
        </p:nvSpPr>
        <p:spPr>
          <a:xfrm>
            <a:off x="6152190" y="453536"/>
            <a:ext cx="4860641" cy="1112454"/>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dirty="0">
                <a:latin typeface="Montserrat" pitchFamily="2" charset="77"/>
              </a:rPr>
              <a:t>MEDICINA </a:t>
            </a:r>
          </a:p>
          <a:p>
            <a:pPr algn="ctr"/>
            <a:r>
              <a:rPr lang="it-IT" sz="2800" b="1" dirty="0">
                <a:latin typeface="Montserrat" pitchFamily="2" charset="77"/>
              </a:rPr>
              <a:t>PERSONALIZZATA</a:t>
            </a:r>
            <a:endParaRPr lang="it-IT" sz="2800" b="1" dirty="0">
              <a:latin typeface="Montserrat" pitchFamily="2" charset="77"/>
              <a:ea typeface="Montserrat Medium"/>
              <a:cs typeface="Montserrat Medium"/>
              <a:sym typeface="Montserrat Medium"/>
            </a:endParaRPr>
          </a:p>
        </p:txBody>
      </p:sp>
      <p:sp>
        <p:nvSpPr>
          <p:cNvPr id="28" name="CasellaDiTesto 27">
            <a:extLst>
              <a:ext uri="{FF2B5EF4-FFF2-40B4-BE49-F238E27FC236}">
                <a16:creationId xmlns:a16="http://schemas.microsoft.com/office/drawing/2014/main" id="{8B88ACB7-C1AD-078D-0B82-E95DB84693A4}"/>
              </a:ext>
            </a:extLst>
          </p:cNvPr>
          <p:cNvSpPr txBox="1"/>
          <p:nvPr/>
        </p:nvSpPr>
        <p:spPr>
          <a:xfrm>
            <a:off x="1552316" y="5487714"/>
            <a:ext cx="1270787" cy="430887"/>
          </a:xfrm>
          <a:prstGeom prst="rect">
            <a:avLst/>
          </a:prstGeom>
          <a:noFill/>
        </p:spPr>
        <p:txBody>
          <a:bodyPr wrap="square" rtlCol="0">
            <a:spAutoFit/>
          </a:bodyPr>
          <a:lstStyle/>
          <a:p>
            <a:pPr algn="ctr"/>
            <a:r>
              <a:rPr lang="it-IT" sz="1100" dirty="0">
                <a:latin typeface="Montserrat" pitchFamily="2" charset="77"/>
              </a:rPr>
              <a:t>EFFETTI </a:t>
            </a:r>
          </a:p>
          <a:p>
            <a:pPr algn="ctr"/>
            <a:r>
              <a:rPr lang="it-IT" sz="1100" b="1" dirty="0">
                <a:latin typeface="Montserrat" pitchFamily="2" charset="77"/>
              </a:rPr>
              <a:t>DESIDERATI</a:t>
            </a:r>
          </a:p>
        </p:txBody>
      </p:sp>
      <p:sp>
        <p:nvSpPr>
          <p:cNvPr id="29" name="CasellaDiTesto 28">
            <a:extLst>
              <a:ext uri="{FF2B5EF4-FFF2-40B4-BE49-F238E27FC236}">
                <a16:creationId xmlns:a16="http://schemas.microsoft.com/office/drawing/2014/main" id="{A8E22831-4567-4679-C446-E6972E7551D5}"/>
              </a:ext>
            </a:extLst>
          </p:cNvPr>
          <p:cNvSpPr txBox="1"/>
          <p:nvPr/>
        </p:nvSpPr>
        <p:spPr>
          <a:xfrm>
            <a:off x="2608520" y="5477141"/>
            <a:ext cx="1018202" cy="430887"/>
          </a:xfrm>
          <a:prstGeom prst="rect">
            <a:avLst/>
          </a:prstGeom>
          <a:noFill/>
        </p:spPr>
        <p:txBody>
          <a:bodyPr wrap="square" rtlCol="0">
            <a:spAutoFit/>
          </a:bodyPr>
          <a:lstStyle/>
          <a:p>
            <a:pPr algn="ctr"/>
            <a:r>
              <a:rPr lang="it-IT" sz="1100" b="1" dirty="0">
                <a:latin typeface="Montserrat" pitchFamily="2" charset="77"/>
              </a:rPr>
              <a:t>NESSUN</a:t>
            </a:r>
            <a:r>
              <a:rPr lang="it-IT" sz="1100" dirty="0">
                <a:latin typeface="Montserrat" pitchFamily="2" charset="77"/>
              </a:rPr>
              <a:t> </a:t>
            </a:r>
          </a:p>
          <a:p>
            <a:pPr algn="ctr"/>
            <a:r>
              <a:rPr lang="it-IT" sz="1100" dirty="0">
                <a:latin typeface="Montserrat" pitchFamily="2" charset="77"/>
              </a:rPr>
              <a:t>EFFETTO </a:t>
            </a:r>
          </a:p>
        </p:txBody>
      </p:sp>
      <p:sp>
        <p:nvSpPr>
          <p:cNvPr id="30" name="CasellaDiTesto 29">
            <a:extLst>
              <a:ext uri="{FF2B5EF4-FFF2-40B4-BE49-F238E27FC236}">
                <a16:creationId xmlns:a16="http://schemas.microsoft.com/office/drawing/2014/main" id="{72C707D9-7CCA-CE3B-BEBC-2102D4621833}"/>
              </a:ext>
            </a:extLst>
          </p:cNvPr>
          <p:cNvSpPr txBox="1"/>
          <p:nvPr/>
        </p:nvSpPr>
        <p:spPr>
          <a:xfrm>
            <a:off x="3368167" y="5463078"/>
            <a:ext cx="1457887" cy="430887"/>
          </a:xfrm>
          <a:prstGeom prst="rect">
            <a:avLst/>
          </a:prstGeom>
          <a:noFill/>
        </p:spPr>
        <p:txBody>
          <a:bodyPr wrap="square" rtlCol="0">
            <a:spAutoFit/>
          </a:bodyPr>
          <a:lstStyle/>
          <a:p>
            <a:pPr algn="ctr"/>
            <a:r>
              <a:rPr lang="it-IT" sz="1100" dirty="0">
                <a:latin typeface="Montserrat" pitchFamily="2" charset="77"/>
              </a:rPr>
              <a:t>EFFETTI </a:t>
            </a:r>
          </a:p>
          <a:p>
            <a:pPr algn="ctr"/>
            <a:r>
              <a:rPr lang="it-IT" sz="1100" b="1" dirty="0">
                <a:latin typeface="Montserrat" pitchFamily="2" charset="77"/>
              </a:rPr>
              <a:t>INDESIDERATI</a:t>
            </a:r>
          </a:p>
        </p:txBody>
      </p:sp>
      <p:sp>
        <p:nvSpPr>
          <p:cNvPr id="31" name="CasellaDiTesto 30">
            <a:extLst>
              <a:ext uri="{FF2B5EF4-FFF2-40B4-BE49-F238E27FC236}">
                <a16:creationId xmlns:a16="http://schemas.microsoft.com/office/drawing/2014/main" id="{F393DBCD-D975-BA5D-E36C-F36E7D15116B}"/>
              </a:ext>
            </a:extLst>
          </p:cNvPr>
          <p:cNvSpPr txBox="1"/>
          <p:nvPr/>
        </p:nvSpPr>
        <p:spPr>
          <a:xfrm>
            <a:off x="8232422" y="6181326"/>
            <a:ext cx="1270787" cy="446276"/>
          </a:xfrm>
          <a:prstGeom prst="rect">
            <a:avLst/>
          </a:prstGeom>
          <a:noFill/>
        </p:spPr>
        <p:txBody>
          <a:bodyPr wrap="square" rtlCol="0">
            <a:spAutoFit/>
          </a:bodyPr>
          <a:lstStyle/>
          <a:p>
            <a:pPr algn="ctr"/>
            <a:r>
              <a:rPr lang="it-IT" sz="1100" dirty="0">
                <a:latin typeface="Montserrat" pitchFamily="2" charset="77"/>
              </a:rPr>
              <a:t>EFFETTI </a:t>
            </a:r>
          </a:p>
          <a:p>
            <a:pPr algn="ctr"/>
            <a:r>
              <a:rPr lang="it-IT" sz="1200" b="1" dirty="0">
                <a:latin typeface="Montserrat" pitchFamily="2" charset="77"/>
              </a:rPr>
              <a:t>DESIDERATI</a:t>
            </a:r>
            <a:endParaRPr lang="it-IT" sz="1100" b="1" dirty="0">
              <a:latin typeface="Montserrat" pitchFamily="2" charset="77"/>
            </a:endParaRPr>
          </a:p>
        </p:txBody>
      </p:sp>
      <p:sp>
        <p:nvSpPr>
          <p:cNvPr id="171" name="Google Shape;1199;p42">
            <a:extLst>
              <a:ext uri="{FF2B5EF4-FFF2-40B4-BE49-F238E27FC236}">
                <a16:creationId xmlns:a16="http://schemas.microsoft.com/office/drawing/2014/main" id="{6D00494B-DEBA-0AFA-A661-9A688CF5DC1C}"/>
              </a:ext>
            </a:extLst>
          </p:cNvPr>
          <p:cNvSpPr txBox="1">
            <a:spLocks/>
          </p:cNvSpPr>
          <p:nvPr/>
        </p:nvSpPr>
        <p:spPr>
          <a:xfrm>
            <a:off x="633691" y="487536"/>
            <a:ext cx="4860641" cy="1112454"/>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dirty="0">
                <a:latin typeface="Montserrat" pitchFamily="2" charset="77"/>
              </a:rPr>
              <a:t>MEDICINA </a:t>
            </a:r>
          </a:p>
          <a:p>
            <a:pPr algn="ctr"/>
            <a:r>
              <a:rPr lang="it-IT" sz="2800" b="1" dirty="0">
                <a:latin typeface="Montserrat" pitchFamily="2" charset="77"/>
              </a:rPr>
              <a:t>TRADIZIONALE</a:t>
            </a:r>
            <a:endParaRPr lang="it-IT" sz="2800" b="1" dirty="0">
              <a:latin typeface="Montserrat" pitchFamily="2" charset="77"/>
              <a:ea typeface="Montserrat Medium"/>
              <a:cs typeface="Montserrat Medium"/>
              <a:sym typeface="Montserrat Medium"/>
            </a:endParaRPr>
          </a:p>
        </p:txBody>
      </p:sp>
      <p:pic>
        <p:nvPicPr>
          <p:cNvPr id="174" name="Immagine 173">
            <a:extLst>
              <a:ext uri="{FF2B5EF4-FFF2-40B4-BE49-F238E27FC236}">
                <a16:creationId xmlns:a16="http://schemas.microsoft.com/office/drawing/2014/main" id="{EFDCE47B-824F-3781-E9B5-16AAA78C1C9E}"/>
              </a:ext>
            </a:extLst>
          </p:cNvPr>
          <p:cNvPicPr>
            <a:picLocks noChangeAspect="1"/>
          </p:cNvPicPr>
          <p:nvPr/>
        </p:nvPicPr>
        <p:blipFill>
          <a:blip r:embed="rId3"/>
          <a:stretch>
            <a:fillRect/>
          </a:stretch>
        </p:blipFill>
        <p:spPr>
          <a:xfrm>
            <a:off x="7415793" y="1887696"/>
            <a:ext cx="2697385" cy="3371732"/>
          </a:xfrm>
          <a:prstGeom prst="rect">
            <a:avLst/>
          </a:prstGeom>
        </p:spPr>
      </p:pic>
      <p:pic>
        <p:nvPicPr>
          <p:cNvPr id="175" name="Immagine 174">
            <a:extLst>
              <a:ext uri="{FF2B5EF4-FFF2-40B4-BE49-F238E27FC236}">
                <a16:creationId xmlns:a16="http://schemas.microsoft.com/office/drawing/2014/main" id="{882AFB93-5639-F6E6-FFC1-7D7A1A6CE392}"/>
              </a:ext>
            </a:extLst>
          </p:cNvPr>
          <p:cNvPicPr>
            <a:picLocks noChangeAspect="1"/>
          </p:cNvPicPr>
          <p:nvPr/>
        </p:nvPicPr>
        <p:blipFill>
          <a:blip r:embed="rId4"/>
          <a:stretch>
            <a:fillRect/>
          </a:stretch>
        </p:blipFill>
        <p:spPr>
          <a:xfrm rot="10800000">
            <a:off x="7839840" y="5402852"/>
            <a:ext cx="2055950" cy="773526"/>
          </a:xfrm>
          <a:prstGeom prst="rect">
            <a:avLst/>
          </a:prstGeom>
        </p:spPr>
      </p:pic>
      <p:pic>
        <p:nvPicPr>
          <p:cNvPr id="176" name="Immagine 175">
            <a:extLst>
              <a:ext uri="{FF2B5EF4-FFF2-40B4-BE49-F238E27FC236}">
                <a16:creationId xmlns:a16="http://schemas.microsoft.com/office/drawing/2014/main" id="{7AA76254-ADFC-2515-70C1-4240B68DF0DA}"/>
              </a:ext>
            </a:extLst>
          </p:cNvPr>
          <p:cNvPicPr>
            <a:picLocks noChangeAspect="1"/>
          </p:cNvPicPr>
          <p:nvPr/>
        </p:nvPicPr>
        <p:blipFill>
          <a:blip r:embed="rId5"/>
          <a:stretch>
            <a:fillRect/>
          </a:stretch>
        </p:blipFill>
        <p:spPr>
          <a:xfrm>
            <a:off x="1770603" y="1635325"/>
            <a:ext cx="2562989" cy="3616000"/>
          </a:xfrm>
          <a:prstGeom prst="rect">
            <a:avLst/>
          </a:prstGeom>
        </p:spPr>
      </p:pic>
    </p:spTree>
    <p:extLst>
      <p:ext uri="{BB962C8B-B14F-4D97-AF65-F5344CB8AC3E}">
        <p14:creationId xmlns:p14="http://schemas.microsoft.com/office/powerpoint/2010/main" val="133125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589;p25">
            <a:extLst>
              <a:ext uri="{FF2B5EF4-FFF2-40B4-BE49-F238E27FC236}">
                <a16:creationId xmlns:a16="http://schemas.microsoft.com/office/drawing/2014/main" id="{10FA227D-4F87-AD8F-D209-E4D946F66017}"/>
              </a:ext>
            </a:extLst>
          </p:cNvPr>
          <p:cNvSpPr/>
          <p:nvPr/>
        </p:nvSpPr>
        <p:spPr>
          <a:xfrm rot="-5399825">
            <a:off x="10513706" y="-272167"/>
            <a:ext cx="3356559" cy="1970996"/>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590;p25">
            <a:extLst>
              <a:ext uri="{FF2B5EF4-FFF2-40B4-BE49-F238E27FC236}">
                <a16:creationId xmlns:a16="http://schemas.microsoft.com/office/drawing/2014/main" id="{ADECDB1C-193A-9AA0-8AF4-425BA31ECA60}"/>
              </a:ext>
            </a:extLst>
          </p:cNvPr>
          <p:cNvSpPr/>
          <p:nvPr/>
        </p:nvSpPr>
        <p:spPr>
          <a:xfrm rot="-5399825">
            <a:off x="-2007694" y="5061933"/>
            <a:ext cx="3356559" cy="1970996"/>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 name="Google Shape;591;p25">
            <a:extLst>
              <a:ext uri="{FF2B5EF4-FFF2-40B4-BE49-F238E27FC236}">
                <a16:creationId xmlns:a16="http://schemas.microsoft.com/office/drawing/2014/main" id="{C079E078-A6C5-5871-4B1F-43178A865A96}"/>
              </a:ext>
            </a:extLst>
          </p:cNvPr>
          <p:cNvGrpSpPr/>
          <p:nvPr/>
        </p:nvGrpSpPr>
        <p:grpSpPr>
          <a:xfrm rot="5400000">
            <a:off x="1595350" y="4371543"/>
            <a:ext cx="1409967" cy="4600692"/>
            <a:chOff x="786080" y="1879104"/>
            <a:chExt cx="549766" cy="1793875"/>
          </a:xfrm>
        </p:grpSpPr>
        <p:sp>
          <p:nvSpPr>
            <p:cNvPr id="39" name="Google Shape;592;p25">
              <a:extLst>
                <a:ext uri="{FF2B5EF4-FFF2-40B4-BE49-F238E27FC236}">
                  <a16:creationId xmlns:a16="http://schemas.microsoft.com/office/drawing/2014/main" id="{59009394-FEAF-112E-D1AC-73F3A6E912BA}"/>
                </a:ext>
              </a:extLst>
            </p:cNvPr>
            <p:cNvSpPr/>
            <p:nvPr/>
          </p:nvSpPr>
          <p:spPr>
            <a:xfrm>
              <a:off x="1312176" y="3367881"/>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593;p25">
              <a:extLst>
                <a:ext uri="{FF2B5EF4-FFF2-40B4-BE49-F238E27FC236}">
                  <a16:creationId xmlns:a16="http://schemas.microsoft.com/office/drawing/2014/main" id="{174F5C9C-2D2A-0189-C915-618760D2EDA0}"/>
                </a:ext>
              </a:extLst>
            </p:cNvPr>
            <p:cNvSpPr/>
            <p:nvPr/>
          </p:nvSpPr>
          <p:spPr>
            <a:xfrm>
              <a:off x="915008" y="2357073"/>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594;p25">
              <a:extLst>
                <a:ext uri="{FF2B5EF4-FFF2-40B4-BE49-F238E27FC236}">
                  <a16:creationId xmlns:a16="http://schemas.microsoft.com/office/drawing/2014/main" id="{BF47C29B-13BF-C47A-B725-B92DDC2DB580}"/>
                </a:ext>
              </a:extLst>
            </p:cNvPr>
            <p:cNvSpPr/>
            <p:nvPr/>
          </p:nvSpPr>
          <p:spPr>
            <a:xfrm>
              <a:off x="1168682" y="2561931"/>
              <a:ext cx="40549" cy="40549"/>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595;p25">
              <a:extLst>
                <a:ext uri="{FF2B5EF4-FFF2-40B4-BE49-F238E27FC236}">
                  <a16:creationId xmlns:a16="http://schemas.microsoft.com/office/drawing/2014/main" id="{A588FB00-75EB-22AE-B4AC-82B1E5506990}"/>
                </a:ext>
              </a:extLst>
            </p:cNvPr>
            <p:cNvSpPr/>
            <p:nvPr/>
          </p:nvSpPr>
          <p:spPr>
            <a:xfrm>
              <a:off x="826579" y="1879104"/>
              <a:ext cx="23424" cy="23621"/>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596;p25">
              <a:extLst>
                <a:ext uri="{FF2B5EF4-FFF2-40B4-BE49-F238E27FC236}">
                  <a16:creationId xmlns:a16="http://schemas.microsoft.com/office/drawing/2014/main" id="{11302F19-6A46-C8AE-D4A5-A5DC2E48CDB0}"/>
                </a:ext>
              </a:extLst>
            </p:cNvPr>
            <p:cNvSpPr/>
            <p:nvPr/>
          </p:nvSpPr>
          <p:spPr>
            <a:xfrm>
              <a:off x="1030502" y="2063343"/>
              <a:ext cx="37301" cy="34004"/>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597;p25">
              <a:extLst>
                <a:ext uri="{FF2B5EF4-FFF2-40B4-BE49-F238E27FC236}">
                  <a16:creationId xmlns:a16="http://schemas.microsoft.com/office/drawing/2014/main" id="{F7ED7191-5F24-4E19-1D4E-5C4C8BDE27BD}"/>
                </a:ext>
              </a:extLst>
            </p:cNvPr>
            <p:cNvSpPr/>
            <p:nvPr/>
          </p:nvSpPr>
          <p:spPr>
            <a:xfrm>
              <a:off x="952506" y="1985839"/>
              <a:ext cx="193297" cy="188868"/>
            </a:xfrm>
            <a:custGeom>
              <a:avLst/>
              <a:gdLst/>
              <a:ahLst/>
              <a:cxnLst/>
              <a:rect l="l" t="t" r="r" b="b"/>
              <a:pathLst>
                <a:path w="3928" h="3838" extrusionOk="0">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598;p25">
              <a:extLst>
                <a:ext uri="{FF2B5EF4-FFF2-40B4-BE49-F238E27FC236}">
                  <a16:creationId xmlns:a16="http://schemas.microsoft.com/office/drawing/2014/main" id="{6609BF27-7027-010C-D232-93AD40C428B6}"/>
                </a:ext>
              </a:extLst>
            </p:cNvPr>
            <p:cNvSpPr/>
            <p:nvPr/>
          </p:nvSpPr>
          <p:spPr>
            <a:xfrm>
              <a:off x="972878" y="3317294"/>
              <a:ext cx="30363" cy="26918"/>
            </a:xfrm>
            <a:custGeom>
              <a:avLst/>
              <a:gdLst/>
              <a:ahLst/>
              <a:cxnLst/>
              <a:rect l="l" t="t" r="r" b="b"/>
              <a:pathLst>
                <a:path w="617" h="547" extrusionOk="0">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599;p25">
              <a:extLst>
                <a:ext uri="{FF2B5EF4-FFF2-40B4-BE49-F238E27FC236}">
                  <a16:creationId xmlns:a16="http://schemas.microsoft.com/office/drawing/2014/main" id="{1554F340-9FB4-CA4F-C5B4-9E09822C6AC7}"/>
                </a:ext>
              </a:extLst>
            </p:cNvPr>
            <p:cNvSpPr/>
            <p:nvPr/>
          </p:nvSpPr>
          <p:spPr>
            <a:xfrm>
              <a:off x="912695" y="3254650"/>
              <a:ext cx="150730" cy="152207"/>
            </a:xfrm>
            <a:custGeom>
              <a:avLst/>
              <a:gdLst/>
              <a:ahLst/>
              <a:cxnLst/>
              <a:rect l="l" t="t" r="r" b="b"/>
              <a:pathLst>
                <a:path w="3063" h="3093" extrusionOk="0">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600;p25">
              <a:extLst>
                <a:ext uri="{FF2B5EF4-FFF2-40B4-BE49-F238E27FC236}">
                  <a16:creationId xmlns:a16="http://schemas.microsoft.com/office/drawing/2014/main" id="{83E958B4-9C30-681E-9E59-5DC1D30C3A65}"/>
                </a:ext>
              </a:extLst>
            </p:cNvPr>
            <p:cNvSpPr/>
            <p:nvPr/>
          </p:nvSpPr>
          <p:spPr>
            <a:xfrm>
              <a:off x="913158" y="2664945"/>
              <a:ext cx="304167" cy="298360"/>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601;p25">
              <a:extLst>
                <a:ext uri="{FF2B5EF4-FFF2-40B4-BE49-F238E27FC236}">
                  <a16:creationId xmlns:a16="http://schemas.microsoft.com/office/drawing/2014/main" id="{C909A16F-71C5-5A06-8DED-2EA420F70AC2}"/>
                </a:ext>
              </a:extLst>
            </p:cNvPr>
            <p:cNvSpPr/>
            <p:nvPr/>
          </p:nvSpPr>
          <p:spPr>
            <a:xfrm>
              <a:off x="1053434" y="3025778"/>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602;p25">
              <a:extLst>
                <a:ext uri="{FF2B5EF4-FFF2-40B4-BE49-F238E27FC236}">
                  <a16:creationId xmlns:a16="http://schemas.microsoft.com/office/drawing/2014/main" id="{0F1F404E-F968-B62E-12AD-B557C8879F8B}"/>
                </a:ext>
              </a:extLst>
            </p:cNvPr>
            <p:cNvSpPr/>
            <p:nvPr/>
          </p:nvSpPr>
          <p:spPr>
            <a:xfrm>
              <a:off x="1015936" y="3513245"/>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603;p25">
              <a:extLst>
                <a:ext uri="{FF2B5EF4-FFF2-40B4-BE49-F238E27FC236}">
                  <a16:creationId xmlns:a16="http://schemas.microsoft.com/office/drawing/2014/main" id="{E05619D2-80DB-75CA-AFB2-9A16F7445A76}"/>
                </a:ext>
              </a:extLst>
            </p:cNvPr>
            <p:cNvSpPr/>
            <p:nvPr/>
          </p:nvSpPr>
          <p:spPr>
            <a:xfrm>
              <a:off x="786080" y="3632676"/>
              <a:ext cx="40549" cy="40303"/>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604;p25">
              <a:extLst>
                <a:ext uri="{FF2B5EF4-FFF2-40B4-BE49-F238E27FC236}">
                  <a16:creationId xmlns:a16="http://schemas.microsoft.com/office/drawing/2014/main" id="{07E9661A-1D72-9703-908F-29B6EAC477CB}"/>
                </a:ext>
              </a:extLst>
            </p:cNvPr>
            <p:cNvSpPr/>
            <p:nvPr/>
          </p:nvSpPr>
          <p:spPr>
            <a:xfrm>
              <a:off x="1226798" y="1948981"/>
              <a:ext cx="40303" cy="40549"/>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605;p25">
            <a:extLst>
              <a:ext uri="{FF2B5EF4-FFF2-40B4-BE49-F238E27FC236}">
                <a16:creationId xmlns:a16="http://schemas.microsoft.com/office/drawing/2014/main" id="{62E175AE-6E0E-F18E-61AE-E92DD9693609}"/>
              </a:ext>
            </a:extLst>
          </p:cNvPr>
          <p:cNvGrpSpPr/>
          <p:nvPr/>
        </p:nvGrpSpPr>
        <p:grpSpPr>
          <a:xfrm>
            <a:off x="7380272" y="-47401"/>
            <a:ext cx="3858273" cy="750536"/>
            <a:chOff x="5535203" y="-35551"/>
            <a:chExt cx="2893705" cy="562902"/>
          </a:xfrm>
        </p:grpSpPr>
        <p:sp>
          <p:nvSpPr>
            <p:cNvPr id="53" name="Google Shape;606;p25">
              <a:extLst>
                <a:ext uri="{FF2B5EF4-FFF2-40B4-BE49-F238E27FC236}">
                  <a16:creationId xmlns:a16="http://schemas.microsoft.com/office/drawing/2014/main" id="{C5F9F5DA-7958-B2A2-2C05-302855159DEC}"/>
                </a:ext>
              </a:extLst>
            </p:cNvPr>
            <p:cNvSpPr/>
            <p:nvPr/>
          </p:nvSpPr>
          <p:spPr>
            <a:xfrm rot="-5400000">
              <a:off x="5920517" y="140143"/>
              <a:ext cx="226661" cy="226661"/>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607;p25">
              <a:extLst>
                <a:ext uri="{FF2B5EF4-FFF2-40B4-BE49-F238E27FC236}">
                  <a16:creationId xmlns:a16="http://schemas.microsoft.com/office/drawing/2014/main" id="{1EC46071-9327-ED42-1888-685D75097F02}"/>
                </a:ext>
              </a:extLst>
            </p:cNvPr>
            <p:cNvSpPr/>
            <p:nvPr/>
          </p:nvSpPr>
          <p:spPr>
            <a:xfrm rot="-5400000">
              <a:off x="7110688" y="-35551"/>
              <a:ext cx="226661" cy="226661"/>
            </a:xfrm>
            <a:custGeom>
              <a:avLst/>
              <a:gdLst/>
              <a:ahLst/>
              <a:cxnLst/>
              <a:rect l="l" t="t" r="r" b="b"/>
              <a:pathLst>
                <a:path w="4606" h="4606" extrusionOk="0">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608;p25">
              <a:extLst>
                <a:ext uri="{FF2B5EF4-FFF2-40B4-BE49-F238E27FC236}">
                  <a16:creationId xmlns:a16="http://schemas.microsoft.com/office/drawing/2014/main" id="{84B6F5B5-C83A-E682-47EB-EA4C31859E4E}"/>
                </a:ext>
              </a:extLst>
            </p:cNvPr>
            <p:cNvSpPr/>
            <p:nvPr/>
          </p:nvSpPr>
          <p:spPr>
            <a:xfrm rot="-5400000">
              <a:off x="6660990" y="179076"/>
              <a:ext cx="150238" cy="148811"/>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609;p25">
              <a:extLst>
                <a:ext uri="{FF2B5EF4-FFF2-40B4-BE49-F238E27FC236}">
                  <a16:creationId xmlns:a16="http://schemas.microsoft.com/office/drawing/2014/main" id="{9FD2E7A1-ED3B-C662-100B-CE58F3AEB04A}"/>
                </a:ext>
              </a:extLst>
            </p:cNvPr>
            <p:cNvSpPr/>
            <p:nvPr/>
          </p:nvSpPr>
          <p:spPr>
            <a:xfrm rot="-5400000">
              <a:off x="8279482" y="209290"/>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610;p25">
              <a:extLst>
                <a:ext uri="{FF2B5EF4-FFF2-40B4-BE49-F238E27FC236}">
                  <a16:creationId xmlns:a16="http://schemas.microsoft.com/office/drawing/2014/main" id="{A1335A67-22A7-E62D-B5F7-2A951DFD8A1D}"/>
                </a:ext>
              </a:extLst>
            </p:cNvPr>
            <p:cNvSpPr/>
            <p:nvPr/>
          </p:nvSpPr>
          <p:spPr>
            <a:xfrm rot="-5400000">
              <a:off x="5534490" y="377826"/>
              <a:ext cx="150238" cy="148811"/>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 name="Google Shape;1497;p45">
            <a:extLst>
              <a:ext uri="{FF2B5EF4-FFF2-40B4-BE49-F238E27FC236}">
                <a16:creationId xmlns:a16="http://schemas.microsoft.com/office/drawing/2014/main" id="{61A23BFC-9569-90A7-3FEF-D3863D1059A6}"/>
              </a:ext>
            </a:extLst>
          </p:cNvPr>
          <p:cNvSpPr txBox="1">
            <a:spLocks noGrp="1"/>
          </p:cNvSpPr>
          <p:nvPr/>
        </p:nvSpPr>
        <p:spPr>
          <a:xfrm>
            <a:off x="966545" y="746122"/>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RESEARCH </a:t>
            </a:r>
            <a:r>
              <a:rPr lang="en" b="1" dirty="0">
                <a:latin typeface="Montserrat" pitchFamily="2" charset="77"/>
              </a:rPr>
              <a:t>QUESTION</a:t>
            </a:r>
            <a:endParaRPr b="1" dirty="0">
              <a:latin typeface="Montserrat" pitchFamily="2" charset="77"/>
            </a:endParaRPr>
          </a:p>
        </p:txBody>
      </p:sp>
      <p:sp>
        <p:nvSpPr>
          <p:cNvPr id="103" name="Google Shape;1500;p45">
            <a:extLst>
              <a:ext uri="{FF2B5EF4-FFF2-40B4-BE49-F238E27FC236}">
                <a16:creationId xmlns:a16="http://schemas.microsoft.com/office/drawing/2014/main" id="{748C15D0-18B7-B710-874F-8E781B96EEEF}"/>
              </a:ext>
            </a:extLst>
          </p:cNvPr>
          <p:cNvSpPr txBox="1">
            <a:spLocks noGrp="1"/>
          </p:cNvSpPr>
          <p:nvPr/>
        </p:nvSpPr>
        <p:spPr>
          <a:xfrm>
            <a:off x="1992173" y="2857292"/>
            <a:ext cx="9148339" cy="1865909"/>
          </a:xfrm>
          <a:prstGeom prst="rect">
            <a:avLst/>
          </a:prstGeom>
          <a:ln>
            <a:noFill/>
          </a:ln>
        </p:spPr>
        <p:txBody>
          <a:bodyPr spcFirstLastPara="1" wrap="square" lIns="121900" tIns="121900" rIns="121900" bIns="12190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7"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0" indent="0"/>
            <a:r>
              <a:rPr lang="it-IT" sz="2800" dirty="0">
                <a:latin typeface="Montserrat" pitchFamily="2" charset="77"/>
              </a:rPr>
              <a:t>Si può sviluppare un modello di Machine Learning capace di prevedere </a:t>
            </a:r>
            <a:r>
              <a:rPr lang="it-IT" sz="2800" b="1" dirty="0">
                <a:latin typeface="Montserrat" pitchFamily="2" charset="77"/>
              </a:rPr>
              <a:t>l’impatto clinico </a:t>
            </a:r>
            <a:r>
              <a:rPr lang="it-IT" sz="2800" dirty="0">
                <a:latin typeface="Montserrat" pitchFamily="2" charset="77"/>
              </a:rPr>
              <a:t>di una mutazione genetica utilizzando un’analisi combinata di dati </a:t>
            </a:r>
            <a:r>
              <a:rPr lang="it-IT" sz="2800" b="1" dirty="0">
                <a:latin typeface="Montserrat" pitchFamily="2" charset="77"/>
              </a:rPr>
              <a:t>genetici</a:t>
            </a:r>
            <a:r>
              <a:rPr lang="it-IT" sz="2800" dirty="0">
                <a:latin typeface="Montserrat" pitchFamily="2" charset="77"/>
              </a:rPr>
              <a:t> e </a:t>
            </a:r>
            <a:r>
              <a:rPr lang="it-IT" sz="2800" b="1" dirty="0">
                <a:latin typeface="Montserrat" pitchFamily="2" charset="77"/>
              </a:rPr>
              <a:t>testuali</a:t>
            </a:r>
            <a:r>
              <a:rPr lang="it-IT" sz="2800" dirty="0">
                <a:latin typeface="Montserrat" pitchFamily="2" charset="77"/>
              </a:rPr>
              <a:t>?</a:t>
            </a:r>
            <a:endParaRPr sz="2800" dirty="0">
              <a:latin typeface="Montserrat" pitchFamily="2" charset="77"/>
            </a:endParaRPr>
          </a:p>
        </p:txBody>
      </p:sp>
      <p:grpSp>
        <p:nvGrpSpPr>
          <p:cNvPr id="106" name="Google Shape;1504;p45">
            <a:extLst>
              <a:ext uri="{FF2B5EF4-FFF2-40B4-BE49-F238E27FC236}">
                <a16:creationId xmlns:a16="http://schemas.microsoft.com/office/drawing/2014/main" id="{5898D590-BC5D-0BF5-7261-166595E83BDE}"/>
              </a:ext>
            </a:extLst>
          </p:cNvPr>
          <p:cNvGrpSpPr/>
          <p:nvPr/>
        </p:nvGrpSpPr>
        <p:grpSpPr>
          <a:xfrm>
            <a:off x="8481685" y="769876"/>
            <a:ext cx="2767995" cy="605281"/>
            <a:chOff x="6325850" y="471842"/>
            <a:chExt cx="2075996" cy="453961"/>
          </a:xfrm>
        </p:grpSpPr>
        <p:sp>
          <p:nvSpPr>
            <p:cNvPr id="107" name="Google Shape;1505;p45">
              <a:extLst>
                <a:ext uri="{FF2B5EF4-FFF2-40B4-BE49-F238E27FC236}">
                  <a16:creationId xmlns:a16="http://schemas.microsoft.com/office/drawing/2014/main" id="{67C5BC70-0515-45C6-92A8-7B4A3EE8E685}"/>
                </a:ext>
              </a:extLst>
            </p:cNvPr>
            <p:cNvSpPr/>
            <p:nvPr/>
          </p:nvSpPr>
          <p:spPr>
            <a:xfrm rot="-5400000">
              <a:off x="6647974" y="549150"/>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8" name="Google Shape;1506;p45">
              <a:extLst>
                <a:ext uri="{FF2B5EF4-FFF2-40B4-BE49-F238E27FC236}">
                  <a16:creationId xmlns:a16="http://schemas.microsoft.com/office/drawing/2014/main" id="{B4D04EFF-EA1C-A59F-3945-E9E9BFA0E62A}"/>
                </a:ext>
              </a:extLst>
            </p:cNvPr>
            <p:cNvSpPr/>
            <p:nvPr/>
          </p:nvSpPr>
          <p:spPr>
            <a:xfrm rot="-5400000">
              <a:off x="8025193" y="471842"/>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09" name="Google Shape;1507;p45">
              <a:extLst>
                <a:ext uri="{FF2B5EF4-FFF2-40B4-BE49-F238E27FC236}">
                  <a16:creationId xmlns:a16="http://schemas.microsoft.com/office/drawing/2014/main" id="{6DA16AAD-EAEB-6A1B-340B-B10079B3AFD9}"/>
                </a:ext>
              </a:extLst>
            </p:cNvPr>
            <p:cNvSpPr/>
            <p:nvPr/>
          </p:nvSpPr>
          <p:spPr>
            <a:xfrm rot="-5400000">
              <a:off x="6324989" y="523836"/>
              <a:ext cx="150287" cy="148565"/>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10" name="Google Shape;1508;p45">
              <a:extLst>
                <a:ext uri="{FF2B5EF4-FFF2-40B4-BE49-F238E27FC236}">
                  <a16:creationId xmlns:a16="http://schemas.microsoft.com/office/drawing/2014/main" id="{2BEA403C-AAD0-683A-A310-D925EAE6FA93}"/>
                </a:ext>
              </a:extLst>
            </p:cNvPr>
            <p:cNvSpPr/>
            <p:nvPr/>
          </p:nvSpPr>
          <p:spPr>
            <a:xfrm rot="-5400000">
              <a:off x="7729642" y="553583"/>
              <a:ext cx="150287" cy="148811"/>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grpSp>
        <p:nvGrpSpPr>
          <p:cNvPr id="2" name="Google Shape;1895;p54">
            <a:extLst>
              <a:ext uri="{FF2B5EF4-FFF2-40B4-BE49-F238E27FC236}">
                <a16:creationId xmlns:a16="http://schemas.microsoft.com/office/drawing/2014/main" id="{EFCB04DB-692E-1FCC-5977-E56A25EDEE40}"/>
              </a:ext>
            </a:extLst>
          </p:cNvPr>
          <p:cNvGrpSpPr/>
          <p:nvPr/>
        </p:nvGrpSpPr>
        <p:grpSpPr>
          <a:xfrm rot="1800044">
            <a:off x="1103918" y="3495445"/>
            <a:ext cx="609579" cy="589601"/>
            <a:chOff x="5605379" y="3338899"/>
            <a:chExt cx="457194" cy="442210"/>
          </a:xfrm>
          <a:solidFill>
            <a:schemeClr val="tx1"/>
          </a:solidFill>
        </p:grpSpPr>
        <p:sp>
          <p:nvSpPr>
            <p:cNvPr id="3" name="Google Shape;1896;p54">
              <a:extLst>
                <a:ext uri="{FF2B5EF4-FFF2-40B4-BE49-F238E27FC236}">
                  <a16:creationId xmlns:a16="http://schemas.microsoft.com/office/drawing/2014/main" id="{0EBB3CB3-7FD9-E1F0-A34B-8304BD17E837}"/>
                </a:ext>
              </a:extLst>
            </p:cNvPr>
            <p:cNvSpPr/>
            <p:nvPr/>
          </p:nvSpPr>
          <p:spPr>
            <a:xfrm>
              <a:off x="5784900" y="3491200"/>
              <a:ext cx="111600" cy="111600"/>
            </a:xfrm>
            <a:prstGeom prst="ellipse">
              <a:avLst/>
            </a:prstGeom>
            <a:grpFill/>
            <a:ln>
              <a:noFill/>
            </a:ln>
          </p:spPr>
          <p:txBody>
            <a:bodyPr spcFirstLastPara="1" wrap="square" lIns="121900" tIns="121900" rIns="121900" bIns="121900" anchor="ctr" anchorCtr="0">
              <a:noAutofit/>
            </a:bodyPr>
            <a:lstStyle/>
            <a:p>
              <a:endParaRPr sz="2400"/>
            </a:p>
          </p:txBody>
        </p:sp>
        <p:sp>
          <p:nvSpPr>
            <p:cNvPr id="4" name="Google Shape;1897;p54">
              <a:extLst>
                <a:ext uri="{FF2B5EF4-FFF2-40B4-BE49-F238E27FC236}">
                  <a16:creationId xmlns:a16="http://schemas.microsoft.com/office/drawing/2014/main" id="{5C7B7A7A-D9E1-64EB-17A6-B7397A787608}"/>
                </a:ext>
              </a:extLst>
            </p:cNvPr>
            <p:cNvSpPr/>
            <p:nvPr/>
          </p:nvSpPr>
          <p:spPr>
            <a:xfrm>
              <a:off x="5605379" y="3338899"/>
              <a:ext cx="457194" cy="44221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grpFill/>
            <a:ln>
              <a:noFill/>
            </a:ln>
          </p:spPr>
          <p:txBody>
            <a:bodyPr spcFirstLastPara="1" wrap="square" lIns="121900" tIns="121900" rIns="121900" bIns="121900" anchor="ctr" anchorCtr="0">
              <a:noAutofit/>
            </a:bodyPr>
            <a:lstStyle/>
            <a:p>
              <a:r>
                <a:rPr lang="en" sz="2400"/>
                <a:t>    </a:t>
              </a:r>
              <a:endParaRPr sz="2400"/>
            </a:p>
          </p:txBody>
        </p:sp>
      </p:grpSp>
    </p:spTree>
    <p:extLst>
      <p:ext uri="{BB962C8B-B14F-4D97-AF65-F5344CB8AC3E}">
        <p14:creationId xmlns:p14="http://schemas.microsoft.com/office/powerpoint/2010/main" val="647451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8;p9">
            <a:extLst>
              <a:ext uri="{FF2B5EF4-FFF2-40B4-BE49-F238E27FC236}">
                <a16:creationId xmlns:a16="http://schemas.microsoft.com/office/drawing/2014/main" id="{F295CBE1-DE1A-19F5-C60A-BCB1DB33F443}"/>
              </a:ext>
            </a:extLst>
          </p:cNvPr>
          <p:cNvSpPr/>
          <p:nvPr/>
        </p:nvSpPr>
        <p:spPr>
          <a:xfrm rot="-5400000">
            <a:off x="5903642" y="7043405"/>
            <a:ext cx="87559" cy="87559"/>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129;p9">
            <a:extLst>
              <a:ext uri="{FF2B5EF4-FFF2-40B4-BE49-F238E27FC236}">
                <a16:creationId xmlns:a16="http://schemas.microsoft.com/office/drawing/2014/main" id="{6A0BA7EB-F0DA-90D2-1A67-6CFAB40DBCA3}"/>
              </a:ext>
            </a:extLst>
          </p:cNvPr>
          <p:cNvSpPr/>
          <p:nvPr/>
        </p:nvSpPr>
        <p:spPr>
          <a:xfrm rot="-5400000">
            <a:off x="3028635" y="6499990"/>
            <a:ext cx="56229" cy="5564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Google Shape;130;p9">
            <a:extLst>
              <a:ext uri="{FF2B5EF4-FFF2-40B4-BE49-F238E27FC236}">
                <a16:creationId xmlns:a16="http://schemas.microsoft.com/office/drawing/2014/main" id="{0D00803D-8F0D-00B8-5CBC-99CF72276E37}"/>
              </a:ext>
            </a:extLst>
          </p:cNvPr>
          <p:cNvSpPr/>
          <p:nvPr/>
        </p:nvSpPr>
        <p:spPr>
          <a:xfrm rot="-5400000">
            <a:off x="7334892" y="6243875"/>
            <a:ext cx="96325" cy="96443"/>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131;p9">
            <a:extLst>
              <a:ext uri="{FF2B5EF4-FFF2-40B4-BE49-F238E27FC236}">
                <a16:creationId xmlns:a16="http://schemas.microsoft.com/office/drawing/2014/main" id="{492112AF-04C1-1637-2032-1C26455A263D}"/>
              </a:ext>
            </a:extLst>
          </p:cNvPr>
          <p:cNvSpPr/>
          <p:nvPr/>
        </p:nvSpPr>
        <p:spPr>
          <a:xfrm rot="-5400000">
            <a:off x="8914080" y="6130132"/>
            <a:ext cx="95857" cy="95741"/>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132;p9">
            <a:extLst>
              <a:ext uri="{FF2B5EF4-FFF2-40B4-BE49-F238E27FC236}">
                <a16:creationId xmlns:a16="http://schemas.microsoft.com/office/drawing/2014/main" id="{C054F4DC-849E-8937-21E5-2CB35386EC3D}"/>
              </a:ext>
            </a:extLst>
          </p:cNvPr>
          <p:cNvSpPr/>
          <p:nvPr/>
        </p:nvSpPr>
        <p:spPr>
          <a:xfrm rot="-5400000">
            <a:off x="6746891" y="6884246"/>
            <a:ext cx="95741" cy="96325"/>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33;p9">
            <a:extLst>
              <a:ext uri="{FF2B5EF4-FFF2-40B4-BE49-F238E27FC236}">
                <a16:creationId xmlns:a16="http://schemas.microsoft.com/office/drawing/2014/main" id="{D1408C49-3E1E-BFA7-E1DA-CCDE2637EF75}"/>
              </a:ext>
            </a:extLst>
          </p:cNvPr>
          <p:cNvSpPr/>
          <p:nvPr/>
        </p:nvSpPr>
        <p:spPr>
          <a:xfrm rot="-5400000">
            <a:off x="6551262" y="6400460"/>
            <a:ext cx="105677" cy="92819"/>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134;p9">
            <a:extLst>
              <a:ext uri="{FF2B5EF4-FFF2-40B4-BE49-F238E27FC236}">
                <a16:creationId xmlns:a16="http://schemas.microsoft.com/office/drawing/2014/main" id="{4A0FA525-CFBB-3B48-19D6-94C067B1E001}"/>
              </a:ext>
            </a:extLst>
          </p:cNvPr>
          <p:cNvSpPr/>
          <p:nvPr/>
        </p:nvSpPr>
        <p:spPr>
          <a:xfrm rot="-5400000">
            <a:off x="6350080" y="6182324"/>
            <a:ext cx="507697" cy="528505"/>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135;p9">
            <a:extLst>
              <a:ext uri="{FF2B5EF4-FFF2-40B4-BE49-F238E27FC236}">
                <a16:creationId xmlns:a16="http://schemas.microsoft.com/office/drawing/2014/main" id="{B6032DEE-863F-1BB2-A932-C077B8343E56}"/>
              </a:ext>
            </a:extLst>
          </p:cNvPr>
          <p:cNvSpPr/>
          <p:nvPr/>
        </p:nvSpPr>
        <p:spPr>
          <a:xfrm rot="-5400000">
            <a:off x="247839" y="786970"/>
            <a:ext cx="713792" cy="697659"/>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36;p9">
            <a:extLst>
              <a:ext uri="{FF2B5EF4-FFF2-40B4-BE49-F238E27FC236}">
                <a16:creationId xmlns:a16="http://schemas.microsoft.com/office/drawing/2014/main" id="{DAF5DF6B-FDDC-812D-7E6D-AD7002B2924E}"/>
              </a:ext>
            </a:extLst>
          </p:cNvPr>
          <p:cNvSpPr/>
          <p:nvPr/>
        </p:nvSpPr>
        <p:spPr>
          <a:xfrm rot="-5400000">
            <a:off x="1220426" y="276120"/>
            <a:ext cx="141916" cy="125317"/>
          </a:xfrm>
          <a:custGeom>
            <a:avLst/>
            <a:gdLst/>
            <a:ahLst/>
            <a:cxnLst/>
            <a:rect l="l" t="t" r="r" b="b"/>
            <a:pathLst>
              <a:path w="1214" h="1072" extrusionOk="0">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37;p9">
            <a:extLst>
              <a:ext uri="{FF2B5EF4-FFF2-40B4-BE49-F238E27FC236}">
                <a16:creationId xmlns:a16="http://schemas.microsoft.com/office/drawing/2014/main" id="{13BADE3C-F6F6-A4F4-F940-EB8857A98D2D}"/>
              </a:ext>
            </a:extLst>
          </p:cNvPr>
          <p:cNvSpPr/>
          <p:nvPr/>
        </p:nvSpPr>
        <p:spPr>
          <a:xfrm rot="-5400000">
            <a:off x="5073309" y="6445343"/>
            <a:ext cx="693451" cy="668901"/>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38;p9">
            <a:extLst>
              <a:ext uri="{FF2B5EF4-FFF2-40B4-BE49-F238E27FC236}">
                <a16:creationId xmlns:a16="http://schemas.microsoft.com/office/drawing/2014/main" id="{2193B0E5-641D-2C9F-66DE-32323E17FF07}"/>
              </a:ext>
            </a:extLst>
          </p:cNvPr>
          <p:cNvSpPr/>
          <p:nvPr/>
        </p:nvSpPr>
        <p:spPr>
          <a:xfrm rot="-5400000">
            <a:off x="3564560" y="6379178"/>
            <a:ext cx="659433" cy="634183"/>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9;p9">
            <a:extLst>
              <a:ext uri="{FF2B5EF4-FFF2-40B4-BE49-F238E27FC236}">
                <a16:creationId xmlns:a16="http://schemas.microsoft.com/office/drawing/2014/main" id="{8A1EE95B-8306-A11E-75A4-E9B15EB5CBD8}"/>
              </a:ext>
            </a:extLst>
          </p:cNvPr>
          <p:cNvSpPr/>
          <p:nvPr/>
        </p:nvSpPr>
        <p:spPr>
          <a:xfrm rot="-5400000">
            <a:off x="8354310" y="6366560"/>
            <a:ext cx="56229" cy="56229"/>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061;p40">
            <a:extLst>
              <a:ext uri="{FF2B5EF4-FFF2-40B4-BE49-F238E27FC236}">
                <a16:creationId xmlns:a16="http://schemas.microsoft.com/office/drawing/2014/main" id="{F0AAAF13-4B75-8562-579D-3715D8322F84}"/>
              </a:ext>
            </a:extLst>
          </p:cNvPr>
          <p:cNvSpPr/>
          <p:nvPr/>
        </p:nvSpPr>
        <p:spPr>
          <a:xfrm rot="-5400000">
            <a:off x="7888501" y="3361846"/>
            <a:ext cx="717649" cy="661187"/>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15" name="Google Shape;1057;p40">
            <a:extLst>
              <a:ext uri="{FF2B5EF4-FFF2-40B4-BE49-F238E27FC236}">
                <a16:creationId xmlns:a16="http://schemas.microsoft.com/office/drawing/2014/main" id="{4AE737B3-50C7-6CC3-7A6D-3683988089E8}"/>
              </a:ext>
            </a:extLst>
          </p:cNvPr>
          <p:cNvSpPr/>
          <p:nvPr/>
        </p:nvSpPr>
        <p:spPr>
          <a:xfrm rot="5399824">
            <a:off x="6543011" y="946875"/>
            <a:ext cx="7798400" cy="4964250"/>
          </a:xfrm>
          <a:prstGeom prst="doubleWave">
            <a:avLst>
              <a:gd name="adj1" fmla="val 3766"/>
              <a:gd name="adj2" fmla="val -1"/>
            </a:avLst>
          </a:prstGeom>
          <a:solidFill>
            <a:schemeClr val="dk1"/>
          </a:solidFill>
          <a:ln>
            <a:noFill/>
          </a:ln>
        </p:spPr>
        <p:txBody>
          <a:bodyPr spcFirstLastPara="1" wrap="square" lIns="121900" tIns="121900" rIns="121900" bIns="121900" anchor="ctr" anchorCtr="0">
            <a:noAutofit/>
          </a:bodyPr>
          <a:lstStyle/>
          <a:p>
            <a:endParaRPr sz="2400"/>
          </a:p>
        </p:txBody>
      </p:sp>
      <p:sp>
        <p:nvSpPr>
          <p:cNvPr id="16" name="Google Shape;1058;p40">
            <a:extLst>
              <a:ext uri="{FF2B5EF4-FFF2-40B4-BE49-F238E27FC236}">
                <a16:creationId xmlns:a16="http://schemas.microsoft.com/office/drawing/2014/main" id="{D6B23F12-447A-64DC-57DE-24AABF332C89}"/>
              </a:ext>
            </a:extLst>
          </p:cNvPr>
          <p:cNvSpPr/>
          <p:nvPr/>
        </p:nvSpPr>
        <p:spPr>
          <a:xfrm rot="-5400000">
            <a:off x="6248375" y="1080751"/>
            <a:ext cx="108367" cy="96209"/>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17" name="Google Shape;1059;p40">
            <a:extLst>
              <a:ext uri="{FF2B5EF4-FFF2-40B4-BE49-F238E27FC236}">
                <a16:creationId xmlns:a16="http://schemas.microsoft.com/office/drawing/2014/main" id="{429D9CD0-FBDA-B51E-02CF-7A7EFFB59102}"/>
              </a:ext>
            </a:extLst>
          </p:cNvPr>
          <p:cNvSpPr/>
          <p:nvPr/>
        </p:nvSpPr>
        <p:spPr>
          <a:xfrm rot="-5400000">
            <a:off x="7062460" y="5753659"/>
            <a:ext cx="95741" cy="96443"/>
          </a:xfrm>
          <a:custGeom>
            <a:avLst/>
            <a:gdLst/>
            <a:ahLst/>
            <a:cxnLst/>
            <a:rect l="l" t="t" r="r" b="b"/>
            <a:pathLst>
              <a:path w="819" h="825" extrusionOk="0">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18" name="Google Shape;1062;p40">
            <a:extLst>
              <a:ext uri="{FF2B5EF4-FFF2-40B4-BE49-F238E27FC236}">
                <a16:creationId xmlns:a16="http://schemas.microsoft.com/office/drawing/2014/main" id="{06DBED04-F241-57E7-5B21-9A8957DDA62A}"/>
              </a:ext>
            </a:extLst>
          </p:cNvPr>
          <p:cNvSpPr/>
          <p:nvPr/>
        </p:nvSpPr>
        <p:spPr>
          <a:xfrm rot="-5400000">
            <a:off x="7744330" y="358951"/>
            <a:ext cx="722676" cy="708765"/>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19" name="Google Shape;1063;p40">
            <a:extLst>
              <a:ext uri="{FF2B5EF4-FFF2-40B4-BE49-F238E27FC236}">
                <a16:creationId xmlns:a16="http://schemas.microsoft.com/office/drawing/2014/main" id="{EDB1AAB9-F282-E809-1821-59AE04DE8EF8}"/>
              </a:ext>
            </a:extLst>
          </p:cNvPr>
          <p:cNvSpPr/>
          <p:nvPr/>
        </p:nvSpPr>
        <p:spPr>
          <a:xfrm rot="-5400000">
            <a:off x="6033984" y="5906913"/>
            <a:ext cx="56112" cy="56112"/>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20" name="Google Shape;1064;p40">
            <a:extLst>
              <a:ext uri="{FF2B5EF4-FFF2-40B4-BE49-F238E27FC236}">
                <a16:creationId xmlns:a16="http://schemas.microsoft.com/office/drawing/2014/main" id="{DC10EC5A-BB7B-E266-C947-FD116E8B752A}"/>
              </a:ext>
            </a:extLst>
          </p:cNvPr>
          <p:cNvSpPr/>
          <p:nvPr/>
        </p:nvSpPr>
        <p:spPr>
          <a:xfrm rot="-5400000">
            <a:off x="7552910" y="5980268"/>
            <a:ext cx="55644" cy="56229"/>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21" name="Google Shape;1065;p40">
            <a:extLst>
              <a:ext uri="{FF2B5EF4-FFF2-40B4-BE49-F238E27FC236}">
                <a16:creationId xmlns:a16="http://schemas.microsoft.com/office/drawing/2014/main" id="{EE29632A-7755-ECAA-FAE7-3C4FD1BB5E29}"/>
              </a:ext>
            </a:extLst>
          </p:cNvPr>
          <p:cNvSpPr/>
          <p:nvPr/>
        </p:nvSpPr>
        <p:spPr>
          <a:xfrm rot="-5400000">
            <a:off x="4923738" y="5934911"/>
            <a:ext cx="95857" cy="95741"/>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22" name="Google Shape;1066;p40">
            <a:extLst>
              <a:ext uri="{FF2B5EF4-FFF2-40B4-BE49-F238E27FC236}">
                <a16:creationId xmlns:a16="http://schemas.microsoft.com/office/drawing/2014/main" id="{892E7F38-33F2-5B07-BF4F-72613C32B035}"/>
              </a:ext>
            </a:extLst>
          </p:cNvPr>
          <p:cNvSpPr/>
          <p:nvPr/>
        </p:nvSpPr>
        <p:spPr>
          <a:xfrm rot="-5400000">
            <a:off x="7819032" y="2303367"/>
            <a:ext cx="95859" cy="96325"/>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p>
            <a:endParaRPr sz="2400"/>
          </a:p>
        </p:txBody>
      </p:sp>
      <p:sp>
        <p:nvSpPr>
          <p:cNvPr id="23" name="Google Shape;1067;p40">
            <a:extLst>
              <a:ext uri="{FF2B5EF4-FFF2-40B4-BE49-F238E27FC236}">
                <a16:creationId xmlns:a16="http://schemas.microsoft.com/office/drawing/2014/main" id="{07AEA55E-8899-07B5-1801-B5A9F4525B9E}"/>
              </a:ext>
            </a:extLst>
          </p:cNvPr>
          <p:cNvSpPr txBox="1">
            <a:spLocks/>
          </p:cNvSpPr>
          <p:nvPr/>
        </p:nvSpPr>
        <p:spPr>
          <a:xfrm>
            <a:off x="422017" y="1098117"/>
            <a:ext cx="7137391" cy="1122400"/>
          </a:xfrm>
          <a:prstGeom prst="rect">
            <a:avLst/>
          </a:prstGeom>
          <a:ln>
            <a:noFill/>
          </a:ln>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6000" dirty="0">
                <a:latin typeface="Montserrat" pitchFamily="2" charset="77"/>
              </a:rPr>
              <a:t>Il Dataset </a:t>
            </a:r>
            <a:r>
              <a:rPr lang="it-IT" sz="6000" b="1" dirty="0">
                <a:latin typeface="Montserrat" pitchFamily="2" charset="77"/>
              </a:rPr>
              <a:t>MSKCC</a:t>
            </a:r>
          </a:p>
        </p:txBody>
      </p:sp>
      <p:pic>
        <p:nvPicPr>
          <p:cNvPr id="25" name="Immagine 24">
            <a:extLst>
              <a:ext uri="{FF2B5EF4-FFF2-40B4-BE49-F238E27FC236}">
                <a16:creationId xmlns:a16="http://schemas.microsoft.com/office/drawing/2014/main" id="{03B208F5-E9A0-87A1-9041-34BFC4C38E51}"/>
              </a:ext>
            </a:extLst>
          </p:cNvPr>
          <p:cNvPicPr>
            <a:picLocks noChangeAspect="1"/>
          </p:cNvPicPr>
          <p:nvPr/>
        </p:nvPicPr>
        <p:blipFill>
          <a:blip r:embed="rId3"/>
          <a:stretch>
            <a:fillRect/>
          </a:stretch>
        </p:blipFill>
        <p:spPr>
          <a:xfrm>
            <a:off x="8633139" y="2178859"/>
            <a:ext cx="3262052" cy="2309512"/>
          </a:xfrm>
          <a:prstGeom prst="rect">
            <a:avLst/>
          </a:prstGeom>
        </p:spPr>
      </p:pic>
      <p:graphicFrame>
        <p:nvGraphicFramePr>
          <p:cNvPr id="27" name="Tabella 27">
            <a:extLst>
              <a:ext uri="{FF2B5EF4-FFF2-40B4-BE49-F238E27FC236}">
                <a16:creationId xmlns:a16="http://schemas.microsoft.com/office/drawing/2014/main" id="{57C4D025-E963-9205-A6C6-D628733F71A6}"/>
              </a:ext>
            </a:extLst>
          </p:cNvPr>
          <p:cNvGraphicFramePr>
            <a:graphicFrameLocks noGrp="1"/>
          </p:cNvGraphicFramePr>
          <p:nvPr>
            <p:extLst>
              <p:ext uri="{D42A27DB-BD31-4B8C-83A1-F6EECF244321}">
                <p14:modId xmlns:p14="http://schemas.microsoft.com/office/powerpoint/2010/main" val="3675158450"/>
              </p:ext>
            </p:extLst>
          </p:nvPr>
        </p:nvGraphicFramePr>
        <p:xfrm>
          <a:off x="379736" y="2552274"/>
          <a:ext cx="7227645" cy="3269288"/>
        </p:xfrm>
        <a:graphic>
          <a:graphicData uri="http://schemas.openxmlformats.org/drawingml/2006/table">
            <a:tbl>
              <a:tblPr firstRow="1" bandRow="1">
                <a:tableStyleId>{5C22544A-7EE6-4342-B048-85BDC9FD1C3A}</a:tableStyleId>
              </a:tblPr>
              <a:tblGrid>
                <a:gridCol w="768088">
                  <a:extLst>
                    <a:ext uri="{9D8B030D-6E8A-4147-A177-3AD203B41FA5}">
                      <a16:colId xmlns:a16="http://schemas.microsoft.com/office/drawing/2014/main" val="4235451627"/>
                    </a:ext>
                  </a:extLst>
                </a:gridCol>
                <a:gridCol w="1433384">
                  <a:extLst>
                    <a:ext uri="{9D8B030D-6E8A-4147-A177-3AD203B41FA5}">
                      <a16:colId xmlns:a16="http://schemas.microsoft.com/office/drawing/2014/main" val="2130962365"/>
                    </a:ext>
                  </a:extLst>
                </a:gridCol>
                <a:gridCol w="1841157">
                  <a:extLst>
                    <a:ext uri="{9D8B030D-6E8A-4147-A177-3AD203B41FA5}">
                      <a16:colId xmlns:a16="http://schemas.microsoft.com/office/drawing/2014/main" val="4050878429"/>
                    </a:ext>
                  </a:extLst>
                </a:gridCol>
                <a:gridCol w="1198605">
                  <a:extLst>
                    <a:ext uri="{9D8B030D-6E8A-4147-A177-3AD203B41FA5}">
                      <a16:colId xmlns:a16="http://schemas.microsoft.com/office/drawing/2014/main" val="1247537568"/>
                    </a:ext>
                  </a:extLst>
                </a:gridCol>
                <a:gridCol w="1986411">
                  <a:extLst>
                    <a:ext uri="{9D8B030D-6E8A-4147-A177-3AD203B41FA5}">
                      <a16:colId xmlns:a16="http://schemas.microsoft.com/office/drawing/2014/main" val="1746546610"/>
                    </a:ext>
                  </a:extLst>
                </a:gridCol>
              </a:tblGrid>
              <a:tr h="408661">
                <a:tc>
                  <a:txBody>
                    <a:bodyPr/>
                    <a:lstStyle/>
                    <a:p>
                      <a:pPr algn="ctr"/>
                      <a:r>
                        <a:rPr lang="it-IT" dirty="0">
                          <a:solidFill>
                            <a:schemeClr val="bg1"/>
                          </a:solidFill>
                          <a:latin typeface="Montserrat" pitchFamily="2" charset="77"/>
                        </a:rPr>
                        <a:t>ID</a:t>
                      </a:r>
                    </a:p>
                  </a:txBody>
                  <a:tcPr>
                    <a:solidFill>
                      <a:schemeClr val="tx1"/>
                    </a:solidFill>
                  </a:tcPr>
                </a:tc>
                <a:tc>
                  <a:txBody>
                    <a:bodyPr/>
                    <a:lstStyle/>
                    <a:p>
                      <a:pPr algn="ctr"/>
                      <a:r>
                        <a:rPr lang="it-IT" dirty="0">
                          <a:latin typeface="Montserrat" pitchFamily="2" charset="77"/>
                        </a:rPr>
                        <a:t>GENE</a:t>
                      </a:r>
                    </a:p>
                  </a:txBody>
                  <a:tcPr>
                    <a:solidFill>
                      <a:schemeClr val="tx1"/>
                    </a:solidFill>
                  </a:tcPr>
                </a:tc>
                <a:tc>
                  <a:txBody>
                    <a:bodyPr/>
                    <a:lstStyle/>
                    <a:p>
                      <a:pPr algn="ctr"/>
                      <a:r>
                        <a:rPr lang="it-IT" dirty="0">
                          <a:latin typeface="Montserrat" pitchFamily="2" charset="77"/>
                        </a:rPr>
                        <a:t>VARIANTE</a:t>
                      </a:r>
                    </a:p>
                  </a:txBody>
                  <a:tcPr>
                    <a:solidFill>
                      <a:schemeClr val="tx1"/>
                    </a:solidFill>
                  </a:tcPr>
                </a:tc>
                <a:tc>
                  <a:txBody>
                    <a:bodyPr/>
                    <a:lstStyle/>
                    <a:p>
                      <a:pPr algn="ctr"/>
                      <a:r>
                        <a:rPr lang="it-IT" dirty="0">
                          <a:latin typeface="Montserrat" pitchFamily="2" charset="77"/>
                        </a:rPr>
                        <a:t>CLASSE</a:t>
                      </a:r>
                    </a:p>
                  </a:txBody>
                  <a:tcPr>
                    <a:solidFill>
                      <a:schemeClr val="tx1"/>
                    </a:solidFill>
                  </a:tcPr>
                </a:tc>
                <a:tc>
                  <a:txBody>
                    <a:bodyPr/>
                    <a:lstStyle/>
                    <a:p>
                      <a:pPr algn="ctr"/>
                      <a:r>
                        <a:rPr lang="it-IT" dirty="0">
                          <a:latin typeface="Montserrat" pitchFamily="2" charset="77"/>
                        </a:rPr>
                        <a:t>TESTO</a:t>
                      </a:r>
                    </a:p>
                  </a:txBody>
                  <a:tcPr>
                    <a:solidFill>
                      <a:schemeClr val="tx1"/>
                    </a:solidFill>
                  </a:tcPr>
                </a:tc>
                <a:extLst>
                  <a:ext uri="{0D108BD9-81ED-4DB2-BD59-A6C34878D82A}">
                    <a16:rowId xmlns:a16="http://schemas.microsoft.com/office/drawing/2014/main" val="1763943452"/>
                  </a:ext>
                </a:extLst>
              </a:tr>
              <a:tr h="408661">
                <a:tc>
                  <a:txBody>
                    <a:bodyPr/>
                    <a:lstStyle/>
                    <a:p>
                      <a:pPr algn="ctr"/>
                      <a:r>
                        <a:rPr lang="it-IT" dirty="0">
                          <a:latin typeface="Montserrat" pitchFamily="2" charset="77"/>
                        </a:rPr>
                        <a:t>1</a:t>
                      </a:r>
                    </a:p>
                  </a:txBody>
                  <a:tcPr>
                    <a:solidFill>
                      <a:schemeClr val="tx1">
                        <a:lumMod val="40000"/>
                        <a:lumOff val="60000"/>
                      </a:schemeClr>
                    </a:solidFill>
                  </a:tcPr>
                </a:tc>
                <a:tc>
                  <a:txBody>
                    <a:bodyPr/>
                    <a:lstStyle/>
                    <a:p>
                      <a:pPr algn="ctr"/>
                      <a:r>
                        <a:rPr lang="it-IT" dirty="0">
                          <a:latin typeface="Montserrat" pitchFamily="2" charset="77"/>
                        </a:rPr>
                        <a:t>FAM58A</a:t>
                      </a:r>
                    </a:p>
                  </a:txBody>
                  <a:tcPr>
                    <a:solidFill>
                      <a:schemeClr val="tx1">
                        <a:lumMod val="40000"/>
                        <a:lumOff val="60000"/>
                      </a:schemeClr>
                    </a:solidFill>
                  </a:tcPr>
                </a:tc>
                <a:tc>
                  <a:txBody>
                    <a:bodyPr/>
                    <a:lstStyle/>
                    <a:p>
                      <a:pPr algn="ctr"/>
                      <a:r>
                        <a:rPr lang="it-IT" dirty="0">
                          <a:latin typeface="Montserrat" pitchFamily="2" charset="77"/>
                        </a:rPr>
                        <a:t>Truncating</a:t>
                      </a:r>
                    </a:p>
                  </a:txBody>
                  <a:tcPr>
                    <a:solidFill>
                      <a:schemeClr val="tx1">
                        <a:lumMod val="40000"/>
                        <a:lumOff val="60000"/>
                      </a:schemeClr>
                    </a:solidFill>
                  </a:tcPr>
                </a:tc>
                <a:tc>
                  <a:txBody>
                    <a:bodyPr/>
                    <a:lstStyle/>
                    <a:p>
                      <a:pPr algn="ctr"/>
                      <a:r>
                        <a:rPr lang="it-IT" dirty="0">
                          <a:latin typeface="Montserrat" pitchFamily="2" charset="77"/>
                        </a:rPr>
                        <a:t>1</a:t>
                      </a:r>
                    </a:p>
                  </a:txBody>
                  <a:tcPr>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Cyclin…</a:t>
                      </a:r>
                    </a:p>
                  </a:txBody>
                  <a:tcPr>
                    <a:solidFill>
                      <a:schemeClr val="tx1">
                        <a:lumMod val="40000"/>
                        <a:lumOff val="60000"/>
                      </a:schemeClr>
                    </a:solidFill>
                  </a:tcPr>
                </a:tc>
                <a:extLst>
                  <a:ext uri="{0D108BD9-81ED-4DB2-BD59-A6C34878D82A}">
                    <a16:rowId xmlns:a16="http://schemas.microsoft.com/office/drawing/2014/main" val="1067938956"/>
                  </a:ext>
                </a:extLst>
              </a:tr>
              <a:tr h="408661">
                <a:tc>
                  <a:txBody>
                    <a:bodyPr/>
                    <a:lstStyle/>
                    <a:p>
                      <a:pPr algn="ctr"/>
                      <a:r>
                        <a:rPr lang="it-IT" dirty="0">
                          <a:latin typeface="Montserrat" pitchFamily="2" charset="77"/>
                        </a:rPr>
                        <a:t>2</a:t>
                      </a:r>
                    </a:p>
                  </a:txBody>
                  <a:tcPr>
                    <a:solidFill>
                      <a:schemeClr val="bg1">
                        <a:lumMod val="90000"/>
                      </a:schemeClr>
                    </a:solidFill>
                  </a:tcPr>
                </a:tc>
                <a:tc>
                  <a:txBody>
                    <a:bodyPr/>
                    <a:lstStyle/>
                    <a:p>
                      <a:pPr algn="ctr"/>
                      <a:r>
                        <a:rPr lang="it-IT" dirty="0">
                          <a:latin typeface="Montserrat" pitchFamily="2" charset="77"/>
                        </a:rPr>
                        <a:t>CBL</a:t>
                      </a:r>
                    </a:p>
                  </a:txBody>
                  <a:tcPr>
                    <a:solidFill>
                      <a:schemeClr val="bg1">
                        <a:lumMod val="90000"/>
                      </a:schemeClr>
                    </a:solidFill>
                  </a:tcPr>
                </a:tc>
                <a:tc>
                  <a:txBody>
                    <a:bodyPr/>
                    <a:lstStyle/>
                    <a:p>
                      <a:pPr algn="ctr"/>
                      <a:r>
                        <a:rPr lang="it-IT" dirty="0">
                          <a:latin typeface="Montserrat" pitchFamily="2" charset="77"/>
                        </a:rPr>
                        <a:t>W802*</a:t>
                      </a:r>
                    </a:p>
                  </a:txBody>
                  <a:tcPr>
                    <a:solidFill>
                      <a:schemeClr val="bg1">
                        <a:lumMod val="90000"/>
                      </a:schemeClr>
                    </a:solidFill>
                  </a:tcPr>
                </a:tc>
                <a:tc>
                  <a:txBody>
                    <a:bodyPr/>
                    <a:lstStyle/>
                    <a:p>
                      <a:pPr algn="ctr"/>
                      <a:r>
                        <a:rPr lang="it-IT" dirty="0">
                          <a:latin typeface="Montserrat" pitchFamily="2" charset="77"/>
                        </a:rPr>
                        <a:t>2</a:t>
                      </a:r>
                    </a:p>
                  </a:txBody>
                  <a:tcP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Abstract…</a:t>
                      </a:r>
                    </a:p>
                  </a:txBody>
                  <a:tcPr>
                    <a:solidFill>
                      <a:schemeClr val="bg1">
                        <a:lumMod val="90000"/>
                      </a:schemeClr>
                    </a:solidFill>
                  </a:tcPr>
                </a:tc>
                <a:extLst>
                  <a:ext uri="{0D108BD9-81ED-4DB2-BD59-A6C34878D82A}">
                    <a16:rowId xmlns:a16="http://schemas.microsoft.com/office/drawing/2014/main" val="349603727"/>
                  </a:ext>
                </a:extLst>
              </a:tr>
              <a:tr h="408661">
                <a:tc>
                  <a:txBody>
                    <a:bodyPr/>
                    <a:lstStyle/>
                    <a:p>
                      <a:pPr algn="ctr"/>
                      <a:r>
                        <a:rPr lang="it-IT" dirty="0">
                          <a:latin typeface="Montserrat" pitchFamily="2" charset="77"/>
                        </a:rPr>
                        <a:t>3</a:t>
                      </a:r>
                    </a:p>
                  </a:txBody>
                  <a:tcPr>
                    <a:solidFill>
                      <a:schemeClr val="tx1">
                        <a:lumMod val="40000"/>
                        <a:lumOff val="60000"/>
                      </a:schemeClr>
                    </a:solidFill>
                  </a:tcPr>
                </a:tc>
                <a:tc>
                  <a:txBody>
                    <a:bodyPr/>
                    <a:lstStyle/>
                    <a:p>
                      <a:pPr algn="ctr"/>
                      <a:r>
                        <a:rPr lang="it-IT" dirty="0">
                          <a:latin typeface="Montserrat" pitchFamily="2" charset="77"/>
                        </a:rPr>
                        <a:t>SHOC2</a:t>
                      </a:r>
                    </a:p>
                  </a:txBody>
                  <a:tcPr>
                    <a:solidFill>
                      <a:schemeClr val="tx1">
                        <a:lumMod val="40000"/>
                        <a:lumOff val="60000"/>
                      </a:schemeClr>
                    </a:solidFill>
                  </a:tcPr>
                </a:tc>
                <a:tc>
                  <a:txBody>
                    <a:bodyPr/>
                    <a:lstStyle/>
                    <a:p>
                      <a:pPr algn="ctr"/>
                      <a:r>
                        <a:rPr lang="it-IT" dirty="0">
                          <a:latin typeface="Montserrat" pitchFamily="2" charset="77"/>
                        </a:rPr>
                        <a:t>S2G</a:t>
                      </a:r>
                    </a:p>
                  </a:txBody>
                  <a:tcPr>
                    <a:solidFill>
                      <a:schemeClr val="tx1">
                        <a:lumMod val="40000"/>
                        <a:lumOff val="60000"/>
                      </a:schemeClr>
                    </a:solidFill>
                  </a:tcPr>
                </a:tc>
                <a:tc>
                  <a:txBody>
                    <a:bodyPr/>
                    <a:lstStyle/>
                    <a:p>
                      <a:pPr algn="ctr"/>
                      <a:r>
                        <a:rPr lang="it-IT" dirty="0">
                          <a:latin typeface="Montserrat" pitchFamily="2" charset="77"/>
                        </a:rPr>
                        <a:t>4</a:t>
                      </a:r>
                    </a:p>
                  </a:txBody>
                  <a:tcPr>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Abstract…</a:t>
                      </a:r>
                    </a:p>
                  </a:txBody>
                  <a:tcPr>
                    <a:solidFill>
                      <a:schemeClr val="tx1">
                        <a:lumMod val="40000"/>
                        <a:lumOff val="60000"/>
                      </a:schemeClr>
                    </a:solidFill>
                  </a:tcPr>
                </a:tc>
                <a:extLst>
                  <a:ext uri="{0D108BD9-81ED-4DB2-BD59-A6C34878D82A}">
                    <a16:rowId xmlns:a16="http://schemas.microsoft.com/office/drawing/2014/main" val="2323418497"/>
                  </a:ext>
                </a:extLst>
              </a:tr>
              <a:tr h="408661">
                <a:tc>
                  <a:txBody>
                    <a:bodyPr/>
                    <a:lstStyle/>
                    <a:p>
                      <a:pPr algn="ctr"/>
                      <a:r>
                        <a:rPr lang="it-IT" dirty="0">
                          <a:latin typeface="Montserrat" pitchFamily="2" charset="77"/>
                        </a:rPr>
                        <a:t>4</a:t>
                      </a:r>
                    </a:p>
                  </a:txBody>
                  <a:tcPr>
                    <a:solidFill>
                      <a:schemeClr val="bg1">
                        <a:lumMod val="90000"/>
                      </a:schemeClr>
                    </a:solidFill>
                  </a:tcPr>
                </a:tc>
                <a:tc>
                  <a:txBody>
                    <a:bodyPr/>
                    <a:lstStyle/>
                    <a:p>
                      <a:pPr algn="ctr"/>
                      <a:r>
                        <a:rPr lang="it-IT" dirty="0">
                          <a:latin typeface="Montserrat" pitchFamily="2" charset="77"/>
                        </a:rPr>
                        <a:t>TERT</a:t>
                      </a:r>
                    </a:p>
                  </a:txBody>
                  <a:tcPr>
                    <a:solidFill>
                      <a:schemeClr val="bg1">
                        <a:lumMod val="90000"/>
                      </a:schemeClr>
                    </a:solidFill>
                  </a:tcPr>
                </a:tc>
                <a:tc>
                  <a:txBody>
                    <a:bodyPr/>
                    <a:lstStyle/>
                    <a:p>
                      <a:pPr algn="ctr"/>
                      <a:r>
                        <a:rPr lang="it-IT" dirty="0">
                          <a:latin typeface="Montserrat" pitchFamily="2" charset="77"/>
                        </a:rPr>
                        <a:t>Y846C</a:t>
                      </a:r>
                    </a:p>
                  </a:txBody>
                  <a:tcPr>
                    <a:solidFill>
                      <a:schemeClr val="bg1">
                        <a:lumMod val="90000"/>
                      </a:schemeClr>
                    </a:solidFill>
                  </a:tcPr>
                </a:tc>
                <a:tc>
                  <a:txBody>
                    <a:bodyPr/>
                    <a:lstStyle/>
                    <a:p>
                      <a:pPr algn="ctr"/>
                      <a:r>
                        <a:rPr lang="it-IT" dirty="0">
                          <a:latin typeface="Montserrat" pitchFamily="2" charset="77"/>
                        </a:rPr>
                        <a:t>4</a:t>
                      </a:r>
                    </a:p>
                  </a:txBody>
                  <a:tcP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Heterozygous…</a:t>
                      </a:r>
                    </a:p>
                  </a:txBody>
                  <a:tcPr>
                    <a:solidFill>
                      <a:schemeClr val="bg1">
                        <a:lumMod val="90000"/>
                      </a:schemeClr>
                    </a:solidFill>
                  </a:tcPr>
                </a:tc>
                <a:extLst>
                  <a:ext uri="{0D108BD9-81ED-4DB2-BD59-A6C34878D82A}">
                    <a16:rowId xmlns:a16="http://schemas.microsoft.com/office/drawing/2014/main" val="2639601910"/>
                  </a:ext>
                </a:extLst>
              </a:tr>
              <a:tr h="408661">
                <a:tc>
                  <a:txBody>
                    <a:bodyPr/>
                    <a:lstStyle/>
                    <a:p>
                      <a:pPr algn="ctr"/>
                      <a:r>
                        <a:rPr lang="it-IT" dirty="0">
                          <a:latin typeface="Montserrat" pitchFamily="2" charset="77"/>
                        </a:rPr>
                        <a:t>5</a:t>
                      </a:r>
                    </a:p>
                  </a:txBody>
                  <a:tcPr>
                    <a:solidFill>
                      <a:schemeClr val="tx1">
                        <a:lumMod val="40000"/>
                        <a:lumOff val="60000"/>
                      </a:schemeClr>
                    </a:solidFill>
                  </a:tcPr>
                </a:tc>
                <a:tc>
                  <a:txBody>
                    <a:bodyPr/>
                    <a:lstStyle/>
                    <a:p>
                      <a:pPr algn="ctr"/>
                      <a:r>
                        <a:rPr lang="it-IT" dirty="0">
                          <a:latin typeface="Montserrat" pitchFamily="2" charset="77"/>
                        </a:rPr>
                        <a:t>DICER1</a:t>
                      </a:r>
                    </a:p>
                  </a:txBody>
                  <a:tcPr>
                    <a:solidFill>
                      <a:schemeClr val="tx1">
                        <a:lumMod val="40000"/>
                        <a:lumOff val="60000"/>
                      </a:schemeClr>
                    </a:solidFill>
                  </a:tcPr>
                </a:tc>
                <a:tc>
                  <a:txBody>
                    <a:bodyPr/>
                    <a:lstStyle/>
                    <a:p>
                      <a:pPr algn="ctr"/>
                      <a:r>
                        <a:rPr lang="it-IT" dirty="0">
                          <a:latin typeface="Montserrat" pitchFamily="2" charset="77"/>
                        </a:rPr>
                        <a:t>G1809R</a:t>
                      </a:r>
                    </a:p>
                  </a:txBody>
                  <a:tcPr>
                    <a:solidFill>
                      <a:schemeClr val="tx1">
                        <a:lumMod val="40000"/>
                        <a:lumOff val="60000"/>
                      </a:schemeClr>
                    </a:solidFill>
                  </a:tcPr>
                </a:tc>
                <a:tc>
                  <a:txBody>
                    <a:bodyPr/>
                    <a:lstStyle/>
                    <a:p>
                      <a:pPr algn="ctr"/>
                      <a:r>
                        <a:rPr lang="it-IT" dirty="0">
                          <a:latin typeface="Montserrat" pitchFamily="2" charset="77"/>
                        </a:rPr>
                        <a:t>4</a:t>
                      </a:r>
                    </a:p>
                  </a:txBody>
                  <a:tcPr>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Abstract…</a:t>
                      </a:r>
                    </a:p>
                  </a:txBody>
                  <a:tcPr>
                    <a:solidFill>
                      <a:schemeClr val="tx1">
                        <a:lumMod val="40000"/>
                        <a:lumOff val="60000"/>
                      </a:schemeClr>
                    </a:solidFill>
                  </a:tcPr>
                </a:tc>
                <a:extLst>
                  <a:ext uri="{0D108BD9-81ED-4DB2-BD59-A6C34878D82A}">
                    <a16:rowId xmlns:a16="http://schemas.microsoft.com/office/drawing/2014/main" val="2303252188"/>
                  </a:ext>
                </a:extLst>
              </a:tr>
              <a:tr h="408661">
                <a:tc>
                  <a:txBody>
                    <a:bodyPr/>
                    <a:lstStyle/>
                    <a:p>
                      <a:pPr algn="ctr"/>
                      <a:r>
                        <a:rPr lang="it-IT" dirty="0">
                          <a:latin typeface="Montserrat" pitchFamily="2" charset="77"/>
                        </a:rPr>
                        <a:t>6</a:t>
                      </a:r>
                    </a:p>
                  </a:txBody>
                  <a:tcPr>
                    <a:solidFill>
                      <a:schemeClr val="bg1">
                        <a:lumMod val="90000"/>
                      </a:schemeClr>
                    </a:solidFill>
                  </a:tcPr>
                </a:tc>
                <a:tc>
                  <a:txBody>
                    <a:bodyPr/>
                    <a:lstStyle/>
                    <a:p>
                      <a:pPr algn="ctr"/>
                      <a:r>
                        <a:rPr lang="it-IT" dirty="0">
                          <a:latin typeface="Montserrat" pitchFamily="2" charset="77"/>
                        </a:rPr>
                        <a:t>PTPRT</a:t>
                      </a:r>
                    </a:p>
                  </a:txBody>
                  <a:tcPr>
                    <a:solidFill>
                      <a:schemeClr val="bg1">
                        <a:lumMod val="90000"/>
                      </a:schemeClr>
                    </a:solidFill>
                  </a:tcPr>
                </a:tc>
                <a:tc>
                  <a:txBody>
                    <a:bodyPr/>
                    <a:lstStyle/>
                    <a:p>
                      <a:pPr algn="ctr"/>
                      <a:r>
                        <a:rPr lang="it-IT" dirty="0">
                          <a:latin typeface="Montserrat" pitchFamily="2" charset="77"/>
                        </a:rPr>
                        <a:t>T1365M</a:t>
                      </a:r>
                    </a:p>
                  </a:txBody>
                  <a:tcPr>
                    <a:solidFill>
                      <a:schemeClr val="bg1">
                        <a:lumMod val="90000"/>
                      </a:schemeClr>
                    </a:solidFill>
                  </a:tcPr>
                </a:tc>
                <a:tc>
                  <a:txBody>
                    <a:bodyPr/>
                    <a:lstStyle/>
                    <a:p>
                      <a:pPr algn="ctr"/>
                      <a:r>
                        <a:rPr lang="it-IT" dirty="0">
                          <a:latin typeface="Montserrat" pitchFamily="2" charset="77"/>
                        </a:rPr>
                        <a:t>4</a:t>
                      </a:r>
                    </a:p>
                  </a:txBody>
                  <a:tcPr>
                    <a:solidFill>
                      <a:schemeClr val="bg1">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Tyrosine…</a:t>
                      </a:r>
                    </a:p>
                  </a:txBody>
                  <a:tcPr>
                    <a:solidFill>
                      <a:schemeClr val="bg1">
                        <a:lumMod val="90000"/>
                      </a:schemeClr>
                    </a:solidFill>
                  </a:tcPr>
                </a:tc>
                <a:extLst>
                  <a:ext uri="{0D108BD9-81ED-4DB2-BD59-A6C34878D82A}">
                    <a16:rowId xmlns:a16="http://schemas.microsoft.com/office/drawing/2014/main" val="3493300585"/>
                  </a:ext>
                </a:extLst>
              </a:tr>
              <a:tr h="408661">
                <a:tc>
                  <a:txBody>
                    <a:bodyPr/>
                    <a:lstStyle/>
                    <a:p>
                      <a:pPr algn="ctr"/>
                      <a:r>
                        <a:rPr lang="it-IT" dirty="0">
                          <a:latin typeface="Montserrat" pitchFamily="2" charset="77"/>
                        </a:rPr>
                        <a:t>…</a:t>
                      </a:r>
                    </a:p>
                  </a:txBody>
                  <a:tcPr>
                    <a:solidFill>
                      <a:schemeClr val="tx1">
                        <a:lumMod val="40000"/>
                        <a:lumOff val="60000"/>
                      </a:schemeClr>
                    </a:solidFill>
                  </a:tcPr>
                </a:tc>
                <a:tc>
                  <a:txBody>
                    <a:bodyPr/>
                    <a:lstStyle/>
                    <a:p>
                      <a:pPr algn="ctr"/>
                      <a:r>
                        <a:rPr lang="it-IT" dirty="0">
                          <a:latin typeface="Montserrat" pitchFamily="2" charset="77"/>
                        </a:rPr>
                        <a:t>…</a:t>
                      </a:r>
                    </a:p>
                  </a:txBody>
                  <a:tcPr>
                    <a:solidFill>
                      <a:schemeClr val="tx1">
                        <a:lumMod val="40000"/>
                        <a:lumOff val="60000"/>
                      </a:schemeClr>
                    </a:solidFill>
                  </a:tcPr>
                </a:tc>
                <a:tc>
                  <a:txBody>
                    <a:bodyPr/>
                    <a:lstStyle/>
                    <a:p>
                      <a:pPr algn="ctr"/>
                      <a:r>
                        <a:rPr lang="it-IT" dirty="0">
                          <a:latin typeface="Montserrat" pitchFamily="2" charset="77"/>
                        </a:rPr>
                        <a:t>…</a:t>
                      </a:r>
                    </a:p>
                  </a:txBody>
                  <a:tcPr>
                    <a:solidFill>
                      <a:schemeClr val="tx1">
                        <a:lumMod val="40000"/>
                        <a:lumOff val="60000"/>
                      </a:schemeClr>
                    </a:solidFill>
                  </a:tcPr>
                </a:tc>
                <a:tc>
                  <a:txBody>
                    <a:bodyPr/>
                    <a:lstStyle/>
                    <a:p>
                      <a:pPr algn="ctr"/>
                      <a:r>
                        <a:rPr lang="it-IT" dirty="0">
                          <a:latin typeface="Montserrat" pitchFamily="2" charset="77"/>
                        </a:rPr>
                        <a:t>…</a:t>
                      </a:r>
                    </a:p>
                  </a:txBody>
                  <a:tcPr>
                    <a:solidFill>
                      <a:schemeClr val="tx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dirty="0">
                          <a:latin typeface="Montserrat" pitchFamily="2" charset="77"/>
                        </a:rPr>
                        <a:t>…</a:t>
                      </a:r>
                    </a:p>
                  </a:txBody>
                  <a:tcPr>
                    <a:solidFill>
                      <a:schemeClr val="tx1">
                        <a:lumMod val="40000"/>
                        <a:lumOff val="60000"/>
                      </a:schemeClr>
                    </a:solidFill>
                  </a:tcPr>
                </a:tc>
                <a:extLst>
                  <a:ext uri="{0D108BD9-81ED-4DB2-BD59-A6C34878D82A}">
                    <a16:rowId xmlns:a16="http://schemas.microsoft.com/office/drawing/2014/main" val="939193804"/>
                  </a:ext>
                </a:extLst>
              </a:tr>
            </a:tbl>
          </a:graphicData>
        </a:graphic>
      </p:graphicFrame>
    </p:spTree>
    <p:extLst>
      <p:ext uri="{BB962C8B-B14F-4D97-AF65-F5344CB8AC3E}">
        <p14:creationId xmlns:p14="http://schemas.microsoft.com/office/powerpoint/2010/main" val="163122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4;p5">
            <a:extLst>
              <a:ext uri="{FF2B5EF4-FFF2-40B4-BE49-F238E27FC236}">
                <a16:creationId xmlns:a16="http://schemas.microsoft.com/office/drawing/2014/main" id="{1C36A8E3-6BEE-EE53-3F17-38B542121389}"/>
              </a:ext>
            </a:extLst>
          </p:cNvPr>
          <p:cNvGrpSpPr/>
          <p:nvPr/>
        </p:nvGrpSpPr>
        <p:grpSpPr>
          <a:xfrm>
            <a:off x="9888590" y="0"/>
            <a:ext cx="2910093" cy="2198847"/>
            <a:chOff x="7304016" y="8462"/>
            <a:chExt cx="2182570" cy="1649135"/>
          </a:xfrm>
        </p:grpSpPr>
        <p:sp>
          <p:nvSpPr>
            <p:cNvPr id="3" name="Google Shape;45;p5">
              <a:extLst>
                <a:ext uri="{FF2B5EF4-FFF2-40B4-BE49-F238E27FC236}">
                  <a16:creationId xmlns:a16="http://schemas.microsoft.com/office/drawing/2014/main" id="{073FA5F1-B88C-2F91-2B6F-A9CADC927F30}"/>
                </a:ext>
              </a:extLst>
            </p:cNvPr>
            <p:cNvSpPr/>
            <p:nvPr/>
          </p:nvSpPr>
          <p:spPr>
            <a:xfrm rot="5400000">
              <a:off x="9015589" y="1627118"/>
              <a:ext cx="30479" cy="3048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 name="Google Shape;46;p5">
              <a:extLst>
                <a:ext uri="{FF2B5EF4-FFF2-40B4-BE49-F238E27FC236}">
                  <a16:creationId xmlns:a16="http://schemas.microsoft.com/office/drawing/2014/main" id="{62E67151-29F1-194A-1FCA-3933BCDBDDFB}"/>
                </a:ext>
              </a:extLst>
            </p:cNvPr>
            <p:cNvSpPr/>
            <p:nvPr/>
          </p:nvSpPr>
          <p:spPr>
            <a:xfrm rot="5400000">
              <a:off x="8565151" y="1318084"/>
              <a:ext cx="30479" cy="30163"/>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47;p5">
              <a:extLst>
                <a:ext uri="{FF2B5EF4-FFF2-40B4-BE49-F238E27FC236}">
                  <a16:creationId xmlns:a16="http://schemas.microsoft.com/office/drawing/2014/main" id="{5C9ED215-FA9E-6EBE-981A-BEC297643769}"/>
                </a:ext>
              </a:extLst>
            </p:cNvPr>
            <p:cNvSpPr/>
            <p:nvPr/>
          </p:nvSpPr>
          <p:spPr>
            <a:xfrm rot="5400000">
              <a:off x="8663241" y="648947"/>
              <a:ext cx="52213" cy="51898"/>
            </a:xfrm>
            <a:custGeom>
              <a:avLst/>
              <a:gdLst/>
              <a:ahLst/>
              <a:cxnLst/>
              <a:rect l="l" t="t" r="r" b="b"/>
              <a:pathLst>
                <a:path w="824" h="819" extrusionOk="0">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48;p5">
              <a:extLst>
                <a:ext uri="{FF2B5EF4-FFF2-40B4-BE49-F238E27FC236}">
                  <a16:creationId xmlns:a16="http://schemas.microsoft.com/office/drawing/2014/main" id="{5D90A9C3-5F12-E74A-19CC-52F54BA570C2}"/>
                </a:ext>
              </a:extLst>
            </p:cNvPr>
            <p:cNvSpPr/>
            <p:nvPr/>
          </p:nvSpPr>
          <p:spPr>
            <a:xfrm rot="5400000">
              <a:off x="7455850" y="200315"/>
              <a:ext cx="74581" cy="67993"/>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49;p5">
              <a:extLst>
                <a:ext uri="{FF2B5EF4-FFF2-40B4-BE49-F238E27FC236}">
                  <a16:creationId xmlns:a16="http://schemas.microsoft.com/office/drawing/2014/main" id="{DC7190C7-8316-56AA-2B72-6CFF2D572175}"/>
                </a:ext>
              </a:extLst>
            </p:cNvPr>
            <p:cNvSpPr/>
            <p:nvPr/>
          </p:nvSpPr>
          <p:spPr>
            <a:xfrm rot="5400000">
              <a:off x="7299651" y="45191"/>
              <a:ext cx="386907" cy="378177"/>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50;p5">
              <a:extLst>
                <a:ext uri="{FF2B5EF4-FFF2-40B4-BE49-F238E27FC236}">
                  <a16:creationId xmlns:a16="http://schemas.microsoft.com/office/drawing/2014/main" id="{DCDF5138-F8A5-1BAC-A470-3658347B26B3}"/>
                </a:ext>
              </a:extLst>
            </p:cNvPr>
            <p:cNvSpPr/>
            <p:nvPr/>
          </p:nvSpPr>
          <p:spPr>
            <a:xfrm rot="5400000">
              <a:off x="8647811" y="12193"/>
              <a:ext cx="391659" cy="384197"/>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51;p5">
              <a:extLst>
                <a:ext uri="{FF2B5EF4-FFF2-40B4-BE49-F238E27FC236}">
                  <a16:creationId xmlns:a16="http://schemas.microsoft.com/office/drawing/2014/main" id="{B2B98917-F019-FFD4-FF7B-A69A644E9CE8}"/>
                </a:ext>
              </a:extLst>
            </p:cNvPr>
            <p:cNvSpPr/>
            <p:nvPr/>
          </p:nvSpPr>
          <p:spPr>
            <a:xfrm rot="5400000">
              <a:off x="9456138" y="1293912"/>
              <a:ext cx="30415" cy="3048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2;p5">
              <a:extLst>
                <a:ext uri="{FF2B5EF4-FFF2-40B4-BE49-F238E27FC236}">
                  <a16:creationId xmlns:a16="http://schemas.microsoft.com/office/drawing/2014/main" id="{FAA300C7-FA28-8ABA-237E-5DA4436F97BB}"/>
                </a:ext>
              </a:extLst>
            </p:cNvPr>
            <p:cNvSpPr/>
            <p:nvPr/>
          </p:nvSpPr>
          <p:spPr>
            <a:xfrm rot="5400000">
              <a:off x="8828439" y="1245627"/>
              <a:ext cx="30415" cy="3048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53;p5">
              <a:extLst>
                <a:ext uri="{FF2B5EF4-FFF2-40B4-BE49-F238E27FC236}">
                  <a16:creationId xmlns:a16="http://schemas.microsoft.com/office/drawing/2014/main" id="{2888205E-D3D1-8CEE-B308-304B606A496C}"/>
                </a:ext>
              </a:extLst>
            </p:cNvPr>
            <p:cNvSpPr/>
            <p:nvPr/>
          </p:nvSpPr>
          <p:spPr>
            <a:xfrm rot="5400000">
              <a:off x="8653043" y="949838"/>
              <a:ext cx="52213" cy="51898"/>
            </a:xfrm>
            <a:custGeom>
              <a:avLst/>
              <a:gdLst/>
              <a:ahLst/>
              <a:cxnLst/>
              <a:rect l="l" t="t" r="r" b="b"/>
              <a:pathLst>
                <a:path w="824" h="819" extrusionOk="0">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 name="Google Shape;54;p5">
            <a:extLst>
              <a:ext uri="{FF2B5EF4-FFF2-40B4-BE49-F238E27FC236}">
                <a16:creationId xmlns:a16="http://schemas.microsoft.com/office/drawing/2014/main" id="{593F6373-C8B4-D0B8-38DC-E7132E4658A5}"/>
              </a:ext>
            </a:extLst>
          </p:cNvPr>
          <p:cNvGrpSpPr/>
          <p:nvPr/>
        </p:nvGrpSpPr>
        <p:grpSpPr>
          <a:xfrm>
            <a:off x="22531" y="454243"/>
            <a:ext cx="840699" cy="3750379"/>
            <a:chOff x="-14093" y="334018"/>
            <a:chExt cx="630524" cy="2812784"/>
          </a:xfrm>
        </p:grpSpPr>
        <p:sp>
          <p:nvSpPr>
            <p:cNvPr id="13" name="Google Shape;55;p5">
              <a:extLst>
                <a:ext uri="{FF2B5EF4-FFF2-40B4-BE49-F238E27FC236}">
                  <a16:creationId xmlns:a16="http://schemas.microsoft.com/office/drawing/2014/main" id="{A8888482-71FA-4DD7-6F54-D87CD6A5D30D}"/>
                </a:ext>
              </a:extLst>
            </p:cNvPr>
            <p:cNvSpPr/>
            <p:nvPr/>
          </p:nvSpPr>
          <p:spPr>
            <a:xfrm>
              <a:off x="239778" y="711010"/>
              <a:ext cx="376653" cy="376407"/>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56;p5">
              <a:extLst>
                <a:ext uri="{FF2B5EF4-FFF2-40B4-BE49-F238E27FC236}">
                  <a16:creationId xmlns:a16="http://schemas.microsoft.com/office/drawing/2014/main" id="{89525BF1-DED1-5034-FC9F-638CF46CD96C}"/>
                </a:ext>
              </a:extLst>
            </p:cNvPr>
            <p:cNvSpPr/>
            <p:nvPr/>
          </p:nvSpPr>
          <p:spPr>
            <a:xfrm>
              <a:off x="314773" y="2920140"/>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57;p5">
              <a:extLst>
                <a:ext uri="{FF2B5EF4-FFF2-40B4-BE49-F238E27FC236}">
                  <a16:creationId xmlns:a16="http://schemas.microsoft.com/office/drawing/2014/main" id="{3424CF0B-E612-B764-37A0-1FEE02DA92AA}"/>
                </a:ext>
              </a:extLst>
            </p:cNvPr>
            <p:cNvSpPr/>
            <p:nvPr/>
          </p:nvSpPr>
          <p:spPr>
            <a:xfrm>
              <a:off x="25728" y="1956654"/>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58;p5">
              <a:extLst>
                <a:ext uri="{FF2B5EF4-FFF2-40B4-BE49-F238E27FC236}">
                  <a16:creationId xmlns:a16="http://schemas.microsoft.com/office/drawing/2014/main" id="{7F9C90C9-3523-8CD4-D2DA-5C6CC7D3CCC2}"/>
                </a:ext>
              </a:extLst>
            </p:cNvPr>
            <p:cNvSpPr/>
            <p:nvPr/>
          </p:nvSpPr>
          <p:spPr>
            <a:xfrm>
              <a:off x="352954" y="1447629"/>
              <a:ext cx="150287" cy="148811"/>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59;p5">
              <a:extLst>
                <a:ext uri="{FF2B5EF4-FFF2-40B4-BE49-F238E27FC236}">
                  <a16:creationId xmlns:a16="http://schemas.microsoft.com/office/drawing/2014/main" id="{CE0F6952-7517-508D-B836-943BF0E7E66C}"/>
                </a:ext>
              </a:extLst>
            </p:cNvPr>
            <p:cNvSpPr/>
            <p:nvPr/>
          </p:nvSpPr>
          <p:spPr>
            <a:xfrm>
              <a:off x="366640" y="334018"/>
              <a:ext cx="150238" cy="148565"/>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60;p5">
              <a:extLst>
                <a:ext uri="{FF2B5EF4-FFF2-40B4-BE49-F238E27FC236}">
                  <a16:creationId xmlns:a16="http://schemas.microsoft.com/office/drawing/2014/main" id="{F1E722D5-7462-0745-900D-AB6F9667FC63}"/>
                </a:ext>
              </a:extLst>
            </p:cNvPr>
            <p:cNvSpPr/>
            <p:nvPr/>
          </p:nvSpPr>
          <p:spPr>
            <a:xfrm>
              <a:off x="-14093" y="1343792"/>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 name="Google Shape;1630;p50">
            <a:extLst>
              <a:ext uri="{FF2B5EF4-FFF2-40B4-BE49-F238E27FC236}">
                <a16:creationId xmlns:a16="http://schemas.microsoft.com/office/drawing/2014/main" id="{2F52A034-C2E7-1D99-F41A-CC097F8D5D12}"/>
              </a:ext>
            </a:extLst>
          </p:cNvPr>
          <p:cNvSpPr/>
          <p:nvPr/>
        </p:nvSpPr>
        <p:spPr>
          <a:xfrm rot="5400000">
            <a:off x="10745131" y="3242096"/>
            <a:ext cx="69617" cy="69704"/>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4" name="Google Shape;1631;p50">
            <a:extLst>
              <a:ext uri="{FF2B5EF4-FFF2-40B4-BE49-F238E27FC236}">
                <a16:creationId xmlns:a16="http://schemas.microsoft.com/office/drawing/2014/main" id="{B8385F60-1C58-3B85-7C4C-0158A6F0A3C5}"/>
              </a:ext>
            </a:extLst>
          </p:cNvPr>
          <p:cNvSpPr/>
          <p:nvPr/>
        </p:nvSpPr>
        <p:spPr>
          <a:xfrm rot="5400000">
            <a:off x="9604129" y="3324809"/>
            <a:ext cx="69279" cy="69197"/>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5" name="Google Shape;1632;p50">
            <a:extLst>
              <a:ext uri="{FF2B5EF4-FFF2-40B4-BE49-F238E27FC236}">
                <a16:creationId xmlns:a16="http://schemas.microsoft.com/office/drawing/2014/main" id="{6F13980A-8DA0-5FAD-D06E-78D0B6286EDC}"/>
              </a:ext>
            </a:extLst>
          </p:cNvPr>
          <p:cNvSpPr/>
          <p:nvPr/>
        </p:nvSpPr>
        <p:spPr>
          <a:xfrm rot="5400000">
            <a:off x="11170523" y="2779362"/>
            <a:ext cx="69195" cy="69620"/>
          </a:xfrm>
          <a:custGeom>
            <a:avLst/>
            <a:gdLst/>
            <a:ahLst/>
            <a:cxnLst/>
            <a:rect l="l" t="t" r="r" b="b"/>
            <a:pathLst>
              <a:path w="819" h="824" extrusionOk="0">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6" name="Google Shape;1633;p50">
            <a:extLst>
              <a:ext uri="{FF2B5EF4-FFF2-40B4-BE49-F238E27FC236}">
                <a16:creationId xmlns:a16="http://schemas.microsoft.com/office/drawing/2014/main" id="{2B029F54-36EB-B9F8-251F-27AC66244666}"/>
              </a:ext>
            </a:extLst>
          </p:cNvPr>
          <p:cNvSpPr/>
          <p:nvPr/>
        </p:nvSpPr>
        <p:spPr>
          <a:xfrm rot="5400000">
            <a:off x="10942450" y="3596392"/>
            <a:ext cx="69195" cy="69704"/>
          </a:xfrm>
          <a:custGeom>
            <a:avLst/>
            <a:gdLst/>
            <a:ahLst/>
            <a:cxnLst/>
            <a:rect l="l" t="t" r="r" b="b"/>
            <a:pathLst>
              <a:path w="819" h="825" extrusionOk="0">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7" name="Google Shape;1634;p50">
            <a:extLst>
              <a:ext uri="{FF2B5EF4-FFF2-40B4-BE49-F238E27FC236}">
                <a16:creationId xmlns:a16="http://schemas.microsoft.com/office/drawing/2014/main" id="{BDBD3BA0-389C-82B0-0349-59FE9212A6AD}"/>
              </a:ext>
            </a:extLst>
          </p:cNvPr>
          <p:cNvSpPr/>
          <p:nvPr/>
        </p:nvSpPr>
        <p:spPr>
          <a:xfrm rot="5400000">
            <a:off x="11304731" y="3131545"/>
            <a:ext cx="76376" cy="67085"/>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8" name="Google Shape;1635;p50">
            <a:extLst>
              <a:ext uri="{FF2B5EF4-FFF2-40B4-BE49-F238E27FC236}">
                <a16:creationId xmlns:a16="http://schemas.microsoft.com/office/drawing/2014/main" id="{1D052742-0D0D-527D-296E-DC0CE6CA5D86}"/>
              </a:ext>
            </a:extLst>
          </p:cNvPr>
          <p:cNvSpPr/>
          <p:nvPr/>
        </p:nvSpPr>
        <p:spPr>
          <a:xfrm rot="5400000">
            <a:off x="11159578" y="2974308"/>
            <a:ext cx="366925" cy="381979"/>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89" name="Google Shape;1636;p50">
            <a:extLst>
              <a:ext uri="{FF2B5EF4-FFF2-40B4-BE49-F238E27FC236}">
                <a16:creationId xmlns:a16="http://schemas.microsoft.com/office/drawing/2014/main" id="{7FF13715-8671-0BE2-4282-BC62E2942803}"/>
              </a:ext>
            </a:extLst>
          </p:cNvPr>
          <p:cNvSpPr/>
          <p:nvPr/>
        </p:nvSpPr>
        <p:spPr>
          <a:xfrm rot="5400000">
            <a:off x="9951329" y="3607797"/>
            <a:ext cx="102567" cy="90573"/>
          </a:xfrm>
          <a:custGeom>
            <a:avLst/>
            <a:gdLst/>
            <a:ahLst/>
            <a:cxnLst/>
            <a:rect l="l" t="t" r="r" b="b"/>
            <a:pathLst>
              <a:path w="1214" h="1072" extrusionOk="0">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0" name="Google Shape;1637;p50">
            <a:extLst>
              <a:ext uri="{FF2B5EF4-FFF2-40B4-BE49-F238E27FC236}">
                <a16:creationId xmlns:a16="http://schemas.microsoft.com/office/drawing/2014/main" id="{39F8CA34-378F-A92F-BE5B-64A38A27DDAE}"/>
              </a:ext>
            </a:extLst>
          </p:cNvPr>
          <p:cNvSpPr/>
          <p:nvPr/>
        </p:nvSpPr>
        <p:spPr>
          <a:xfrm rot="5400000">
            <a:off x="9379441" y="3954391"/>
            <a:ext cx="518664" cy="477876"/>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1" name="Google Shape;1638;p50">
            <a:extLst>
              <a:ext uri="{FF2B5EF4-FFF2-40B4-BE49-F238E27FC236}">
                <a16:creationId xmlns:a16="http://schemas.microsoft.com/office/drawing/2014/main" id="{C41F34E5-ADDC-B10C-2322-2E848E40D3DF}"/>
              </a:ext>
            </a:extLst>
          </p:cNvPr>
          <p:cNvSpPr/>
          <p:nvPr/>
        </p:nvSpPr>
        <p:spPr>
          <a:xfrm rot="5400000">
            <a:off x="10037339" y="3182490"/>
            <a:ext cx="40639" cy="40640"/>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2" name="Google Shape;1639;p50">
            <a:extLst>
              <a:ext uri="{FF2B5EF4-FFF2-40B4-BE49-F238E27FC236}">
                <a16:creationId xmlns:a16="http://schemas.microsoft.com/office/drawing/2014/main" id="{73166908-2896-0485-5D55-50F40B1164E8}"/>
              </a:ext>
            </a:extLst>
          </p:cNvPr>
          <p:cNvSpPr/>
          <p:nvPr/>
        </p:nvSpPr>
        <p:spPr>
          <a:xfrm rot="5400000">
            <a:off x="10616962" y="3461678"/>
            <a:ext cx="40216" cy="40640"/>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nvGrpSpPr>
          <p:cNvPr id="93" name="Google Shape;1640;p50">
            <a:extLst>
              <a:ext uri="{FF2B5EF4-FFF2-40B4-BE49-F238E27FC236}">
                <a16:creationId xmlns:a16="http://schemas.microsoft.com/office/drawing/2014/main" id="{A2A80687-75EE-A4A7-9AE9-247D402A1D28}"/>
              </a:ext>
            </a:extLst>
          </p:cNvPr>
          <p:cNvGrpSpPr/>
          <p:nvPr/>
        </p:nvGrpSpPr>
        <p:grpSpPr>
          <a:xfrm>
            <a:off x="9149918" y="779011"/>
            <a:ext cx="2107649" cy="1609991"/>
            <a:chOff x="6853542" y="599301"/>
            <a:chExt cx="1580728" cy="1207487"/>
          </a:xfrm>
        </p:grpSpPr>
        <p:sp>
          <p:nvSpPr>
            <p:cNvPr id="138" name="Google Shape;1641;p50">
              <a:extLst>
                <a:ext uri="{FF2B5EF4-FFF2-40B4-BE49-F238E27FC236}">
                  <a16:creationId xmlns:a16="http://schemas.microsoft.com/office/drawing/2014/main" id="{3DBAA560-CEAC-EC30-0E87-18935948F8D5}"/>
                </a:ext>
              </a:extLst>
            </p:cNvPr>
            <p:cNvSpPr/>
            <p:nvPr/>
          </p:nvSpPr>
          <p:spPr>
            <a:xfrm rot="5400000">
              <a:off x="7253010" y="1118262"/>
              <a:ext cx="58739" cy="52151"/>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39" name="Google Shape;1642;p50">
              <a:extLst>
                <a:ext uri="{FF2B5EF4-FFF2-40B4-BE49-F238E27FC236}">
                  <a16:creationId xmlns:a16="http://schemas.microsoft.com/office/drawing/2014/main" id="{506A67A2-FA39-0FB8-078D-1DD082A88158}"/>
                </a:ext>
              </a:extLst>
            </p:cNvPr>
            <p:cNvSpPr/>
            <p:nvPr/>
          </p:nvSpPr>
          <p:spPr>
            <a:xfrm rot="5400000">
              <a:off x="7635516" y="842972"/>
              <a:ext cx="30479" cy="30163"/>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0" name="Google Shape;1643;p50">
              <a:extLst>
                <a:ext uri="{FF2B5EF4-FFF2-40B4-BE49-F238E27FC236}">
                  <a16:creationId xmlns:a16="http://schemas.microsoft.com/office/drawing/2014/main" id="{CA2FC85E-43AF-2B56-4948-A29AA6E707F4}"/>
                </a:ext>
              </a:extLst>
            </p:cNvPr>
            <p:cNvSpPr/>
            <p:nvPr/>
          </p:nvSpPr>
          <p:spPr>
            <a:xfrm rot="5400000">
              <a:off x="6849780" y="1418828"/>
              <a:ext cx="391722" cy="384197"/>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1" name="Google Shape;1644;p50">
              <a:extLst>
                <a:ext uri="{FF2B5EF4-FFF2-40B4-BE49-F238E27FC236}">
                  <a16:creationId xmlns:a16="http://schemas.microsoft.com/office/drawing/2014/main" id="{A50DADF9-0956-3FEC-26C5-7CD8502CA443}"/>
                </a:ext>
              </a:extLst>
            </p:cNvPr>
            <p:cNvSpPr/>
            <p:nvPr/>
          </p:nvSpPr>
          <p:spPr>
            <a:xfrm rot="5400000">
              <a:off x="8083665" y="1313421"/>
              <a:ext cx="357442" cy="343769"/>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2" name="Google Shape;1645;p50">
              <a:extLst>
                <a:ext uri="{FF2B5EF4-FFF2-40B4-BE49-F238E27FC236}">
                  <a16:creationId xmlns:a16="http://schemas.microsoft.com/office/drawing/2014/main" id="{ED8D9FE9-318E-6BDE-A776-C8CB957F6C84}"/>
                </a:ext>
              </a:extLst>
            </p:cNvPr>
            <p:cNvSpPr/>
            <p:nvPr/>
          </p:nvSpPr>
          <p:spPr>
            <a:xfrm rot="5400000">
              <a:off x="7528397" y="1402265"/>
              <a:ext cx="30479" cy="3048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3" name="Google Shape;1646;p50">
              <a:extLst>
                <a:ext uri="{FF2B5EF4-FFF2-40B4-BE49-F238E27FC236}">
                  <a16:creationId xmlns:a16="http://schemas.microsoft.com/office/drawing/2014/main" id="{D24AC20A-7F53-5A20-1833-544AEA640393}"/>
                </a:ext>
              </a:extLst>
            </p:cNvPr>
            <p:cNvSpPr/>
            <p:nvPr/>
          </p:nvSpPr>
          <p:spPr>
            <a:xfrm rot="5400000">
              <a:off x="7635516" y="1288556"/>
              <a:ext cx="30479" cy="30163"/>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4" name="Google Shape;1647;p50">
              <a:extLst>
                <a:ext uri="{FF2B5EF4-FFF2-40B4-BE49-F238E27FC236}">
                  <a16:creationId xmlns:a16="http://schemas.microsoft.com/office/drawing/2014/main" id="{102B2F14-1F1A-F802-EA45-B50A18205C92}"/>
                </a:ext>
              </a:extLst>
            </p:cNvPr>
            <p:cNvSpPr/>
            <p:nvPr/>
          </p:nvSpPr>
          <p:spPr>
            <a:xfrm rot="5400000">
              <a:off x="7246135" y="799060"/>
              <a:ext cx="30479" cy="30416"/>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5" name="Google Shape;1648;p50">
              <a:extLst>
                <a:ext uri="{FF2B5EF4-FFF2-40B4-BE49-F238E27FC236}">
                  <a16:creationId xmlns:a16="http://schemas.microsoft.com/office/drawing/2014/main" id="{82EA43EA-C509-6E01-30C6-4E44B660F3D6}"/>
                </a:ext>
              </a:extLst>
            </p:cNvPr>
            <p:cNvSpPr/>
            <p:nvPr/>
          </p:nvSpPr>
          <p:spPr>
            <a:xfrm rot="5400000">
              <a:off x="7798714" y="645557"/>
              <a:ext cx="52213" cy="52215"/>
            </a:xfrm>
            <a:custGeom>
              <a:avLst/>
              <a:gdLst/>
              <a:ahLst/>
              <a:cxnLst/>
              <a:rect l="l" t="t" r="r" b="b"/>
              <a:pathLst>
                <a:path w="824" h="824" extrusionOk="0">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146" name="Google Shape;1649;p50">
              <a:extLst>
                <a:ext uri="{FF2B5EF4-FFF2-40B4-BE49-F238E27FC236}">
                  <a16:creationId xmlns:a16="http://schemas.microsoft.com/office/drawing/2014/main" id="{9ABE3CA2-83E4-099B-AD11-029584341D92}"/>
                </a:ext>
              </a:extLst>
            </p:cNvPr>
            <p:cNvSpPr/>
            <p:nvPr/>
          </p:nvSpPr>
          <p:spPr>
            <a:xfrm rot="5400000">
              <a:off x="7009307" y="599173"/>
              <a:ext cx="51959" cy="52215"/>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sp>
        <p:nvSpPr>
          <p:cNvPr id="94" name="Google Shape;1650;p50">
            <a:extLst>
              <a:ext uri="{FF2B5EF4-FFF2-40B4-BE49-F238E27FC236}">
                <a16:creationId xmlns:a16="http://schemas.microsoft.com/office/drawing/2014/main" id="{919CA6D1-548D-4067-EA84-93E00D9143F9}"/>
              </a:ext>
            </a:extLst>
          </p:cNvPr>
          <p:cNvSpPr/>
          <p:nvPr/>
        </p:nvSpPr>
        <p:spPr>
          <a:xfrm rot="18807246">
            <a:off x="8368186" y="4031335"/>
            <a:ext cx="6804222" cy="3437947"/>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95" name="Google Shape;1651;p50">
            <a:extLst>
              <a:ext uri="{FF2B5EF4-FFF2-40B4-BE49-F238E27FC236}">
                <a16:creationId xmlns:a16="http://schemas.microsoft.com/office/drawing/2014/main" id="{BED8F9B5-9EDC-0011-B2F9-5DD5C0D25D63}"/>
              </a:ext>
            </a:extLst>
          </p:cNvPr>
          <p:cNvSpPr txBox="1">
            <a:spLocks noGrp="1"/>
          </p:cNvSpPr>
          <p:nvPr/>
        </p:nvSpPr>
        <p:spPr>
          <a:xfrm>
            <a:off x="971810" y="573304"/>
            <a:ext cx="8346636" cy="15440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TIPOLOGIA DI </a:t>
            </a:r>
            <a:r>
              <a:rPr lang="en" b="1" dirty="0">
                <a:latin typeface="Montserrat" pitchFamily="2" charset="77"/>
              </a:rPr>
              <a:t>MUTAZIONI</a:t>
            </a:r>
            <a:endParaRPr b="1" dirty="0">
              <a:latin typeface="Montserrat" pitchFamily="2" charset="77"/>
              <a:ea typeface="Montserrat Medium"/>
              <a:cs typeface="Montserrat Medium"/>
              <a:sym typeface="Montserrat Medium"/>
            </a:endParaRPr>
          </a:p>
        </p:txBody>
      </p:sp>
      <p:pic>
        <p:nvPicPr>
          <p:cNvPr id="25" name="Elemento grafico 24">
            <a:extLst>
              <a:ext uri="{FF2B5EF4-FFF2-40B4-BE49-F238E27FC236}">
                <a16:creationId xmlns:a16="http://schemas.microsoft.com/office/drawing/2014/main" id="{0EC9CD95-A9AE-C4B6-C77F-FCB4415933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8713" y="2661972"/>
            <a:ext cx="8844162" cy="2685311"/>
          </a:xfrm>
          <a:prstGeom prst="rect">
            <a:avLst/>
          </a:prstGeom>
        </p:spPr>
      </p:pic>
    </p:spTree>
    <p:extLst>
      <p:ext uri="{BB962C8B-B14F-4D97-AF65-F5344CB8AC3E}">
        <p14:creationId xmlns:p14="http://schemas.microsoft.com/office/powerpoint/2010/main" val="96356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17">
            <a:extLst>
              <a:ext uri="{FF2B5EF4-FFF2-40B4-BE49-F238E27FC236}">
                <a16:creationId xmlns:a16="http://schemas.microsoft.com/office/drawing/2014/main" id="{8C335538-DE63-76AA-AB1E-003E7017E5A1}"/>
              </a:ext>
            </a:extLst>
          </p:cNvPr>
          <p:cNvSpPr/>
          <p:nvPr/>
        </p:nvSpPr>
        <p:spPr>
          <a:xfrm rot="-8099888">
            <a:off x="6628308" y="-3984615"/>
            <a:ext cx="11127393" cy="6533883"/>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91;p17">
            <a:extLst>
              <a:ext uri="{FF2B5EF4-FFF2-40B4-BE49-F238E27FC236}">
                <a16:creationId xmlns:a16="http://schemas.microsoft.com/office/drawing/2014/main" id="{F3836A90-30D1-9BA6-8772-C12E94ACE9A2}"/>
              </a:ext>
            </a:extLst>
          </p:cNvPr>
          <p:cNvSpPr/>
          <p:nvPr/>
        </p:nvSpPr>
        <p:spPr>
          <a:xfrm rot="-3733031">
            <a:off x="-7401160" y="3265732"/>
            <a:ext cx="11127341" cy="2580712"/>
          </a:xfrm>
          <a:custGeom>
            <a:avLst/>
            <a:gdLst/>
            <a:ahLst/>
            <a:cxnLst/>
            <a:rect l="l" t="t" r="r" b="b"/>
            <a:pathLst>
              <a:path w="51389" h="26865" extrusionOk="0">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 name="Google Shape;292;p17">
            <a:extLst>
              <a:ext uri="{FF2B5EF4-FFF2-40B4-BE49-F238E27FC236}">
                <a16:creationId xmlns:a16="http://schemas.microsoft.com/office/drawing/2014/main" id="{214AB211-F92D-E398-D99F-D8C9F7DCB7C1}"/>
              </a:ext>
            </a:extLst>
          </p:cNvPr>
          <p:cNvGrpSpPr/>
          <p:nvPr/>
        </p:nvGrpSpPr>
        <p:grpSpPr>
          <a:xfrm>
            <a:off x="4979510" y="-268689"/>
            <a:ext cx="4188265" cy="982024"/>
            <a:chOff x="3734632" y="-201517"/>
            <a:chExt cx="3141199" cy="736518"/>
          </a:xfrm>
        </p:grpSpPr>
        <p:sp>
          <p:nvSpPr>
            <p:cNvPr id="5" name="Google Shape;293;p17">
              <a:extLst>
                <a:ext uri="{FF2B5EF4-FFF2-40B4-BE49-F238E27FC236}">
                  <a16:creationId xmlns:a16="http://schemas.microsoft.com/office/drawing/2014/main" id="{7CB33AB4-4D1D-947B-0EA5-BF1D2092020B}"/>
                </a:ext>
              </a:extLst>
            </p:cNvPr>
            <p:cNvSpPr/>
            <p:nvPr/>
          </p:nvSpPr>
          <p:spPr>
            <a:xfrm>
              <a:off x="6499178" y="27798"/>
              <a:ext cx="376653" cy="376653"/>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294;p17">
              <a:extLst>
                <a:ext uri="{FF2B5EF4-FFF2-40B4-BE49-F238E27FC236}">
                  <a16:creationId xmlns:a16="http://schemas.microsoft.com/office/drawing/2014/main" id="{D53C1A79-788B-EF5D-4742-9F56A28E4FC1}"/>
                </a:ext>
              </a:extLst>
            </p:cNvPr>
            <p:cNvSpPr/>
            <p:nvPr/>
          </p:nvSpPr>
          <p:spPr>
            <a:xfrm>
              <a:off x="5756610" y="308340"/>
              <a:ext cx="226661" cy="226661"/>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295;p17">
              <a:extLst>
                <a:ext uri="{FF2B5EF4-FFF2-40B4-BE49-F238E27FC236}">
                  <a16:creationId xmlns:a16="http://schemas.microsoft.com/office/drawing/2014/main" id="{0999FA9B-9A0D-1A1C-BA46-DD019D904D21}"/>
                </a:ext>
              </a:extLst>
            </p:cNvPr>
            <p:cNvSpPr/>
            <p:nvPr/>
          </p:nvSpPr>
          <p:spPr>
            <a:xfrm>
              <a:off x="4483814" y="78287"/>
              <a:ext cx="226661" cy="226661"/>
            </a:xfrm>
            <a:custGeom>
              <a:avLst/>
              <a:gdLst/>
              <a:ahLst/>
              <a:cxnLst/>
              <a:rect l="l" t="t" r="r" b="b"/>
              <a:pathLst>
                <a:path w="4606" h="4606" extrusionOk="0">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296;p17">
              <a:extLst>
                <a:ext uri="{FF2B5EF4-FFF2-40B4-BE49-F238E27FC236}">
                  <a16:creationId xmlns:a16="http://schemas.microsoft.com/office/drawing/2014/main" id="{428644A8-2744-15C8-98EC-53231F3E268E}"/>
                </a:ext>
              </a:extLst>
            </p:cNvPr>
            <p:cNvSpPr/>
            <p:nvPr/>
          </p:nvSpPr>
          <p:spPr>
            <a:xfrm>
              <a:off x="3734632" y="117747"/>
              <a:ext cx="376653" cy="376653"/>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97;p17">
              <a:extLst>
                <a:ext uri="{FF2B5EF4-FFF2-40B4-BE49-F238E27FC236}">
                  <a16:creationId xmlns:a16="http://schemas.microsoft.com/office/drawing/2014/main" id="{EC32771B-CA9E-F414-D070-4487083D60C5}"/>
                </a:ext>
              </a:extLst>
            </p:cNvPr>
            <p:cNvSpPr/>
            <p:nvPr/>
          </p:nvSpPr>
          <p:spPr>
            <a:xfrm>
              <a:off x="6688732" y="-201517"/>
              <a:ext cx="150287" cy="148614"/>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98;p17">
              <a:extLst>
                <a:ext uri="{FF2B5EF4-FFF2-40B4-BE49-F238E27FC236}">
                  <a16:creationId xmlns:a16="http://schemas.microsoft.com/office/drawing/2014/main" id="{55929A77-F4AC-911F-8D10-5EAFF4C78FEF}"/>
                </a:ext>
              </a:extLst>
            </p:cNvPr>
            <p:cNvSpPr/>
            <p:nvPr/>
          </p:nvSpPr>
          <p:spPr>
            <a:xfrm>
              <a:off x="5671232" y="20909"/>
              <a:ext cx="150238" cy="148614"/>
            </a:xfrm>
            <a:custGeom>
              <a:avLst/>
              <a:gdLst/>
              <a:ahLst/>
              <a:cxnLst/>
              <a:rect l="l" t="t" r="r" b="b"/>
              <a:pathLst>
                <a:path w="3053" h="3020" extrusionOk="0">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 name="Google Shape;299;p17">
            <a:extLst>
              <a:ext uri="{FF2B5EF4-FFF2-40B4-BE49-F238E27FC236}">
                <a16:creationId xmlns:a16="http://schemas.microsoft.com/office/drawing/2014/main" id="{F520129B-556B-A7D6-F447-1582573F24B2}"/>
              </a:ext>
            </a:extLst>
          </p:cNvPr>
          <p:cNvGrpSpPr/>
          <p:nvPr/>
        </p:nvGrpSpPr>
        <p:grpSpPr>
          <a:xfrm>
            <a:off x="153405" y="3800239"/>
            <a:ext cx="502204" cy="1035171"/>
            <a:chOff x="115053" y="2850179"/>
            <a:chExt cx="376653" cy="776378"/>
          </a:xfrm>
        </p:grpSpPr>
        <p:sp>
          <p:nvSpPr>
            <p:cNvPr id="12" name="Google Shape;300;p17">
              <a:extLst>
                <a:ext uri="{FF2B5EF4-FFF2-40B4-BE49-F238E27FC236}">
                  <a16:creationId xmlns:a16="http://schemas.microsoft.com/office/drawing/2014/main" id="{A4C355CE-6BF0-8A27-F170-4700CBD0C830}"/>
                </a:ext>
              </a:extLst>
            </p:cNvPr>
            <p:cNvSpPr/>
            <p:nvPr/>
          </p:nvSpPr>
          <p:spPr>
            <a:xfrm>
              <a:off x="115053" y="2850179"/>
              <a:ext cx="376653" cy="376653"/>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301;p17">
              <a:extLst>
                <a:ext uri="{FF2B5EF4-FFF2-40B4-BE49-F238E27FC236}">
                  <a16:creationId xmlns:a16="http://schemas.microsoft.com/office/drawing/2014/main" id="{BB08E770-1D71-A2D7-9C49-A29EB395FF4C}"/>
                </a:ext>
              </a:extLst>
            </p:cNvPr>
            <p:cNvSpPr/>
            <p:nvPr/>
          </p:nvSpPr>
          <p:spPr>
            <a:xfrm>
              <a:off x="271332" y="3477992"/>
              <a:ext cx="150287" cy="148565"/>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302;p17">
            <a:extLst>
              <a:ext uri="{FF2B5EF4-FFF2-40B4-BE49-F238E27FC236}">
                <a16:creationId xmlns:a16="http://schemas.microsoft.com/office/drawing/2014/main" id="{BB7CDFDA-4EA1-E2C7-783A-63C2407BD75D}"/>
              </a:ext>
            </a:extLst>
          </p:cNvPr>
          <p:cNvGrpSpPr/>
          <p:nvPr/>
        </p:nvGrpSpPr>
        <p:grpSpPr>
          <a:xfrm>
            <a:off x="3014573" y="3011727"/>
            <a:ext cx="9388417" cy="3958956"/>
            <a:chOff x="4710633" y="3026707"/>
            <a:chExt cx="4686710" cy="1976316"/>
          </a:xfrm>
        </p:grpSpPr>
        <p:sp>
          <p:nvSpPr>
            <p:cNvPr id="15" name="Google Shape;303;p17">
              <a:extLst>
                <a:ext uri="{FF2B5EF4-FFF2-40B4-BE49-F238E27FC236}">
                  <a16:creationId xmlns:a16="http://schemas.microsoft.com/office/drawing/2014/main" id="{EA498ED0-3CDD-F057-46F7-E48C5D00B454}"/>
                </a:ext>
              </a:extLst>
            </p:cNvPr>
            <p:cNvSpPr/>
            <p:nvPr/>
          </p:nvSpPr>
          <p:spPr>
            <a:xfrm>
              <a:off x="5110113" y="4834831"/>
              <a:ext cx="23670" cy="23670"/>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304;p17">
              <a:extLst>
                <a:ext uri="{FF2B5EF4-FFF2-40B4-BE49-F238E27FC236}">
                  <a16:creationId xmlns:a16="http://schemas.microsoft.com/office/drawing/2014/main" id="{67BE9AC8-090A-DF51-C34E-81058B4AA507}"/>
                </a:ext>
              </a:extLst>
            </p:cNvPr>
            <p:cNvSpPr/>
            <p:nvPr/>
          </p:nvSpPr>
          <p:spPr>
            <a:xfrm>
              <a:off x="8936913" y="4484012"/>
              <a:ext cx="23670" cy="23424"/>
            </a:xfrm>
            <a:custGeom>
              <a:avLst/>
              <a:gdLst/>
              <a:ahLst/>
              <a:cxnLst/>
              <a:rect l="l" t="t" r="r" b="b"/>
              <a:pathLst>
                <a:path w="481" h="476" extrusionOk="0">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305;p17">
              <a:extLst>
                <a:ext uri="{FF2B5EF4-FFF2-40B4-BE49-F238E27FC236}">
                  <a16:creationId xmlns:a16="http://schemas.microsoft.com/office/drawing/2014/main" id="{29364DF2-C25B-A9AF-503E-965F88D433BA}"/>
                </a:ext>
              </a:extLst>
            </p:cNvPr>
            <p:cNvSpPr/>
            <p:nvPr/>
          </p:nvSpPr>
          <p:spPr>
            <a:xfrm>
              <a:off x="9006814" y="3574307"/>
              <a:ext cx="40549" cy="40598"/>
            </a:xfrm>
            <a:custGeom>
              <a:avLst/>
              <a:gdLst/>
              <a:ahLst/>
              <a:cxnLst/>
              <a:rect l="l" t="t" r="r" b="b"/>
              <a:pathLst>
                <a:path w="824" h="825" extrusionOk="0">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306;p17">
              <a:extLst>
                <a:ext uri="{FF2B5EF4-FFF2-40B4-BE49-F238E27FC236}">
                  <a16:creationId xmlns:a16="http://schemas.microsoft.com/office/drawing/2014/main" id="{6EDF46C0-D193-D0D4-7214-9C154A37626D}"/>
                </a:ext>
              </a:extLst>
            </p:cNvPr>
            <p:cNvSpPr/>
            <p:nvPr/>
          </p:nvSpPr>
          <p:spPr>
            <a:xfrm>
              <a:off x="8888097" y="4242592"/>
              <a:ext cx="40549" cy="40549"/>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307;p17">
              <a:extLst>
                <a:ext uri="{FF2B5EF4-FFF2-40B4-BE49-F238E27FC236}">
                  <a16:creationId xmlns:a16="http://schemas.microsoft.com/office/drawing/2014/main" id="{21950952-A850-AFBC-CB64-DBE8015BFA98}"/>
                </a:ext>
              </a:extLst>
            </p:cNvPr>
            <p:cNvSpPr/>
            <p:nvPr/>
          </p:nvSpPr>
          <p:spPr>
            <a:xfrm>
              <a:off x="9054941" y="4239124"/>
              <a:ext cx="40352" cy="40303"/>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308;p17">
              <a:extLst>
                <a:ext uri="{FF2B5EF4-FFF2-40B4-BE49-F238E27FC236}">
                  <a16:creationId xmlns:a16="http://schemas.microsoft.com/office/drawing/2014/main" id="{D3EF6C49-6334-B0FE-7D76-7B22DBA7415B}"/>
                </a:ext>
              </a:extLst>
            </p:cNvPr>
            <p:cNvSpPr/>
            <p:nvPr/>
          </p:nvSpPr>
          <p:spPr>
            <a:xfrm>
              <a:off x="9213296" y="3459502"/>
              <a:ext cx="40303" cy="40598"/>
            </a:xfrm>
            <a:custGeom>
              <a:avLst/>
              <a:gdLst/>
              <a:ahLst/>
              <a:cxnLst/>
              <a:rect l="l" t="t" r="r" b="b"/>
              <a:pathLst>
                <a:path w="819" h="825" extrusionOk="0">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309;p17">
              <a:extLst>
                <a:ext uri="{FF2B5EF4-FFF2-40B4-BE49-F238E27FC236}">
                  <a16:creationId xmlns:a16="http://schemas.microsoft.com/office/drawing/2014/main" id="{30007D0C-D03A-DE76-58D2-8494F6988903}"/>
                </a:ext>
              </a:extLst>
            </p:cNvPr>
            <p:cNvSpPr/>
            <p:nvPr/>
          </p:nvSpPr>
          <p:spPr>
            <a:xfrm>
              <a:off x="8939693" y="3247164"/>
              <a:ext cx="44486" cy="39073"/>
            </a:xfrm>
            <a:custGeom>
              <a:avLst/>
              <a:gdLst/>
              <a:ahLst/>
              <a:cxnLst/>
              <a:rect l="l" t="t" r="r" b="b"/>
              <a:pathLst>
                <a:path w="904" h="794" extrusionOk="0">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310;p17">
              <a:extLst>
                <a:ext uri="{FF2B5EF4-FFF2-40B4-BE49-F238E27FC236}">
                  <a16:creationId xmlns:a16="http://schemas.microsoft.com/office/drawing/2014/main" id="{8E08B8B1-AD38-F9E4-84D5-19E7710C10E6}"/>
                </a:ext>
              </a:extLst>
            </p:cNvPr>
            <p:cNvSpPr/>
            <p:nvPr/>
          </p:nvSpPr>
          <p:spPr>
            <a:xfrm>
              <a:off x="8855200" y="3155389"/>
              <a:ext cx="213719" cy="222478"/>
            </a:xfrm>
            <a:custGeom>
              <a:avLst/>
              <a:gdLst/>
              <a:ahLst/>
              <a:cxnLst/>
              <a:rect l="l" t="t" r="r" b="b"/>
              <a:pathLst>
                <a:path w="4343" h="4521" extrusionOk="0">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311;p17">
              <a:extLst>
                <a:ext uri="{FF2B5EF4-FFF2-40B4-BE49-F238E27FC236}">
                  <a16:creationId xmlns:a16="http://schemas.microsoft.com/office/drawing/2014/main" id="{DE82A978-5339-F9F3-6762-6E1440FFC499}"/>
                </a:ext>
              </a:extLst>
            </p:cNvPr>
            <p:cNvSpPr/>
            <p:nvPr/>
          </p:nvSpPr>
          <p:spPr>
            <a:xfrm>
              <a:off x="4770816" y="4784244"/>
              <a:ext cx="30363" cy="26918"/>
            </a:xfrm>
            <a:custGeom>
              <a:avLst/>
              <a:gdLst/>
              <a:ahLst/>
              <a:cxnLst/>
              <a:rect l="l" t="t" r="r" b="b"/>
              <a:pathLst>
                <a:path w="617" h="547" extrusionOk="0">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312;p17">
              <a:extLst>
                <a:ext uri="{FF2B5EF4-FFF2-40B4-BE49-F238E27FC236}">
                  <a16:creationId xmlns:a16="http://schemas.microsoft.com/office/drawing/2014/main" id="{8049B9E8-CCDD-0DED-4783-A70FCB095935}"/>
                </a:ext>
              </a:extLst>
            </p:cNvPr>
            <p:cNvSpPr/>
            <p:nvPr/>
          </p:nvSpPr>
          <p:spPr>
            <a:xfrm>
              <a:off x="4710633" y="4721600"/>
              <a:ext cx="150730" cy="152207"/>
            </a:xfrm>
            <a:custGeom>
              <a:avLst/>
              <a:gdLst/>
              <a:ahLst/>
              <a:cxnLst/>
              <a:rect l="l" t="t" r="r" b="b"/>
              <a:pathLst>
                <a:path w="3063" h="3093" extrusionOk="0">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313;p17">
              <a:extLst>
                <a:ext uri="{FF2B5EF4-FFF2-40B4-BE49-F238E27FC236}">
                  <a16:creationId xmlns:a16="http://schemas.microsoft.com/office/drawing/2014/main" id="{86A55395-7E73-14DB-ADA5-354397A36A6D}"/>
                </a:ext>
              </a:extLst>
            </p:cNvPr>
            <p:cNvSpPr/>
            <p:nvPr/>
          </p:nvSpPr>
          <p:spPr>
            <a:xfrm>
              <a:off x="5723064" y="4819527"/>
              <a:ext cx="57920" cy="52802"/>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314;p17">
              <a:extLst>
                <a:ext uri="{FF2B5EF4-FFF2-40B4-BE49-F238E27FC236}">
                  <a16:creationId xmlns:a16="http://schemas.microsoft.com/office/drawing/2014/main" id="{DA593484-4A2C-0D14-FFD1-FFAC4C2A7ECD}"/>
                </a:ext>
              </a:extLst>
            </p:cNvPr>
            <p:cNvSpPr/>
            <p:nvPr/>
          </p:nvSpPr>
          <p:spPr>
            <a:xfrm>
              <a:off x="5601763" y="4699111"/>
              <a:ext cx="300476" cy="293685"/>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315;p17">
              <a:extLst>
                <a:ext uri="{FF2B5EF4-FFF2-40B4-BE49-F238E27FC236}">
                  <a16:creationId xmlns:a16="http://schemas.microsoft.com/office/drawing/2014/main" id="{0797C6AA-1D43-EEEA-EBD5-E835CBEEF047}"/>
                </a:ext>
              </a:extLst>
            </p:cNvPr>
            <p:cNvSpPr/>
            <p:nvPr/>
          </p:nvSpPr>
          <p:spPr>
            <a:xfrm>
              <a:off x="9216298" y="4020980"/>
              <a:ext cx="59741" cy="52753"/>
            </a:xfrm>
            <a:custGeom>
              <a:avLst/>
              <a:gdLst/>
              <a:ahLst/>
              <a:cxnLst/>
              <a:rect l="l" t="t" r="r" b="b"/>
              <a:pathLst>
                <a:path w="1214" h="1072" extrusionOk="0">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316;p17">
              <a:extLst>
                <a:ext uri="{FF2B5EF4-FFF2-40B4-BE49-F238E27FC236}">
                  <a16:creationId xmlns:a16="http://schemas.microsoft.com/office/drawing/2014/main" id="{13D619FE-90F9-62C2-0857-F271EDC21FBF}"/>
                </a:ext>
              </a:extLst>
            </p:cNvPr>
            <p:cNvSpPr/>
            <p:nvPr/>
          </p:nvSpPr>
          <p:spPr>
            <a:xfrm>
              <a:off x="9095243" y="3908192"/>
              <a:ext cx="302100" cy="278332"/>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317;p17">
              <a:extLst>
                <a:ext uri="{FF2B5EF4-FFF2-40B4-BE49-F238E27FC236}">
                  <a16:creationId xmlns:a16="http://schemas.microsoft.com/office/drawing/2014/main" id="{B84F8B28-A0D0-65BE-F2FE-C9F7B5E51FE6}"/>
                </a:ext>
              </a:extLst>
            </p:cNvPr>
            <p:cNvSpPr/>
            <p:nvPr/>
          </p:nvSpPr>
          <p:spPr>
            <a:xfrm>
              <a:off x="7019475" y="4696990"/>
              <a:ext cx="304167" cy="298360"/>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18;p17">
              <a:extLst>
                <a:ext uri="{FF2B5EF4-FFF2-40B4-BE49-F238E27FC236}">
                  <a16:creationId xmlns:a16="http://schemas.microsoft.com/office/drawing/2014/main" id="{ED47AF91-0EED-1A14-56A3-96AB182128B8}"/>
                </a:ext>
              </a:extLst>
            </p:cNvPr>
            <p:cNvSpPr/>
            <p:nvPr/>
          </p:nvSpPr>
          <p:spPr>
            <a:xfrm>
              <a:off x="8928104" y="4609201"/>
              <a:ext cx="277594" cy="266964"/>
            </a:xfrm>
            <a:custGeom>
              <a:avLst/>
              <a:gdLst/>
              <a:ahLst/>
              <a:cxnLst/>
              <a:rect l="l" t="t" r="r" b="b"/>
              <a:pathLst>
                <a:path w="5641" h="5425" extrusionOk="0">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9;p17">
              <a:extLst>
                <a:ext uri="{FF2B5EF4-FFF2-40B4-BE49-F238E27FC236}">
                  <a16:creationId xmlns:a16="http://schemas.microsoft.com/office/drawing/2014/main" id="{C64349D7-8488-7489-679B-BBEBBAD9AE55}"/>
                </a:ext>
              </a:extLst>
            </p:cNvPr>
            <p:cNvSpPr/>
            <p:nvPr/>
          </p:nvSpPr>
          <p:spPr>
            <a:xfrm>
              <a:off x="6452148" y="4802402"/>
              <a:ext cx="23670" cy="23670"/>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0;p17">
              <a:extLst>
                <a:ext uri="{FF2B5EF4-FFF2-40B4-BE49-F238E27FC236}">
                  <a16:creationId xmlns:a16="http://schemas.microsoft.com/office/drawing/2014/main" id="{3798BC7C-44F7-CF29-66BD-3EB98612FDF1}"/>
                </a:ext>
              </a:extLst>
            </p:cNvPr>
            <p:cNvSpPr/>
            <p:nvPr/>
          </p:nvSpPr>
          <p:spPr>
            <a:xfrm>
              <a:off x="9165612" y="3026707"/>
              <a:ext cx="23621" cy="23621"/>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21;p17">
              <a:extLst>
                <a:ext uri="{FF2B5EF4-FFF2-40B4-BE49-F238E27FC236}">
                  <a16:creationId xmlns:a16="http://schemas.microsoft.com/office/drawing/2014/main" id="{57A16E40-54D1-2842-1E30-20A42D8A988C}"/>
                </a:ext>
              </a:extLst>
            </p:cNvPr>
            <p:cNvSpPr/>
            <p:nvPr/>
          </p:nvSpPr>
          <p:spPr>
            <a:xfrm>
              <a:off x="7401634" y="4979353"/>
              <a:ext cx="23621" cy="23670"/>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22;p17">
              <a:extLst>
                <a:ext uri="{FF2B5EF4-FFF2-40B4-BE49-F238E27FC236}">
                  <a16:creationId xmlns:a16="http://schemas.microsoft.com/office/drawing/2014/main" id="{0C355981-B1C5-8B76-B40A-780D1BBC88A4}"/>
                </a:ext>
              </a:extLst>
            </p:cNvPr>
            <p:cNvSpPr/>
            <p:nvPr/>
          </p:nvSpPr>
          <p:spPr>
            <a:xfrm>
              <a:off x="8972072" y="4003461"/>
              <a:ext cx="23670" cy="23670"/>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23;p17">
              <a:extLst>
                <a:ext uri="{FF2B5EF4-FFF2-40B4-BE49-F238E27FC236}">
                  <a16:creationId xmlns:a16="http://schemas.microsoft.com/office/drawing/2014/main" id="{EEDC0835-7024-B6BE-4CD5-24109E6F48F9}"/>
                </a:ext>
              </a:extLst>
            </p:cNvPr>
            <p:cNvSpPr/>
            <p:nvPr/>
          </p:nvSpPr>
          <p:spPr>
            <a:xfrm>
              <a:off x="9134807" y="3665984"/>
              <a:ext cx="23424" cy="23670"/>
            </a:xfrm>
            <a:custGeom>
              <a:avLst/>
              <a:gdLst/>
              <a:ahLst/>
              <a:cxnLst/>
              <a:rect l="l" t="t" r="r" b="b"/>
              <a:pathLst>
                <a:path w="476" h="481" extrusionOk="0">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2201;p62">
            <a:extLst>
              <a:ext uri="{FF2B5EF4-FFF2-40B4-BE49-F238E27FC236}">
                <a16:creationId xmlns:a16="http://schemas.microsoft.com/office/drawing/2014/main" id="{2703C49F-843E-0E55-4734-009F4337966A}"/>
              </a:ext>
            </a:extLst>
          </p:cNvPr>
          <p:cNvSpPr txBox="1">
            <a:spLocks noGrp="1"/>
          </p:cNvSpPr>
          <p:nvPr/>
        </p:nvSpPr>
        <p:spPr>
          <a:xfrm>
            <a:off x="778461" y="524018"/>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dirty="0">
                <a:latin typeface="Montserrat" pitchFamily="2" charset="77"/>
              </a:rPr>
              <a:t>LE </a:t>
            </a:r>
            <a:r>
              <a:rPr lang="en" b="1" dirty="0">
                <a:latin typeface="Montserrat" pitchFamily="2" charset="77"/>
              </a:rPr>
              <a:t>9 CLASSI</a:t>
            </a:r>
            <a:endParaRPr b="1" dirty="0">
              <a:latin typeface="Montserrat" pitchFamily="2" charset="77"/>
              <a:ea typeface="Montserrat Medium"/>
              <a:cs typeface="Montserrat Medium"/>
              <a:sym typeface="Montserrat Medium"/>
            </a:endParaRPr>
          </a:p>
        </p:txBody>
      </p:sp>
      <p:sp>
        <p:nvSpPr>
          <p:cNvPr id="37" name="Google Shape;2202;p62">
            <a:extLst>
              <a:ext uri="{FF2B5EF4-FFF2-40B4-BE49-F238E27FC236}">
                <a16:creationId xmlns:a16="http://schemas.microsoft.com/office/drawing/2014/main" id="{13F927C7-8DED-6948-83F5-A251A1E96376}"/>
              </a:ext>
            </a:extLst>
          </p:cNvPr>
          <p:cNvSpPr txBox="1"/>
          <p:nvPr/>
        </p:nvSpPr>
        <p:spPr>
          <a:xfrm>
            <a:off x="8450729" y="2806859"/>
            <a:ext cx="3453113" cy="582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121214"/>
              </a:buClr>
              <a:buSzPts val="1100"/>
            </a:pPr>
            <a:r>
              <a:rPr lang="en" sz="2400" b="1" dirty="0">
                <a:solidFill>
                  <a:schemeClr val="dk1"/>
                </a:solidFill>
                <a:highlight>
                  <a:schemeClr val="accent3"/>
                </a:highlight>
                <a:latin typeface="Montserrat"/>
                <a:ea typeface="Montserrat"/>
                <a:cs typeface="Montserrat"/>
                <a:sym typeface="Montserrat"/>
              </a:rPr>
              <a:t>4 – PROB. PERDITA</a:t>
            </a:r>
            <a:endParaRPr sz="2400" b="1" dirty="0">
              <a:solidFill>
                <a:schemeClr val="dk1"/>
              </a:solidFill>
              <a:highlight>
                <a:schemeClr val="accent3"/>
              </a:highlight>
              <a:latin typeface="Montserrat"/>
              <a:ea typeface="Montserrat"/>
              <a:cs typeface="Montserrat"/>
              <a:sym typeface="Montserrat"/>
            </a:endParaRPr>
          </a:p>
        </p:txBody>
      </p:sp>
      <p:sp>
        <p:nvSpPr>
          <p:cNvPr id="38" name="Google Shape;2204;p62">
            <a:extLst>
              <a:ext uri="{FF2B5EF4-FFF2-40B4-BE49-F238E27FC236}">
                <a16:creationId xmlns:a16="http://schemas.microsoft.com/office/drawing/2014/main" id="{18CA5970-ABC8-177B-FB86-B9F23F67B9DB}"/>
              </a:ext>
            </a:extLst>
          </p:cNvPr>
          <p:cNvSpPr txBox="1"/>
          <p:nvPr/>
        </p:nvSpPr>
        <p:spPr>
          <a:xfrm>
            <a:off x="8450728" y="5317015"/>
            <a:ext cx="3453114" cy="582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121214"/>
              </a:buClr>
              <a:buSzPts val="1100"/>
            </a:pPr>
            <a:r>
              <a:rPr lang="en" sz="2400" b="1" dirty="0">
                <a:solidFill>
                  <a:schemeClr val="dk1"/>
                </a:solidFill>
                <a:highlight>
                  <a:schemeClr val="accent3"/>
                </a:highlight>
                <a:latin typeface="Montserrat"/>
                <a:ea typeface="Montserrat"/>
                <a:cs typeface="Montserrat"/>
                <a:sym typeface="Montserrat"/>
              </a:rPr>
              <a:t>8 – PROB. CAMBIO</a:t>
            </a:r>
            <a:endParaRPr sz="2400" b="1" dirty="0">
              <a:solidFill>
                <a:schemeClr val="dk1"/>
              </a:solidFill>
              <a:highlight>
                <a:schemeClr val="accent3"/>
              </a:highlight>
              <a:latin typeface="Montserrat"/>
              <a:ea typeface="Montserrat"/>
              <a:cs typeface="Montserrat"/>
              <a:sym typeface="Montserrat"/>
            </a:endParaRPr>
          </a:p>
        </p:txBody>
      </p:sp>
      <p:sp>
        <p:nvSpPr>
          <p:cNvPr id="39" name="Google Shape;2207;p62">
            <a:extLst>
              <a:ext uri="{FF2B5EF4-FFF2-40B4-BE49-F238E27FC236}">
                <a16:creationId xmlns:a16="http://schemas.microsoft.com/office/drawing/2014/main" id="{AC82B0D6-5709-AD39-09BD-6B3D568CB4C6}"/>
              </a:ext>
            </a:extLst>
          </p:cNvPr>
          <p:cNvSpPr txBox="1"/>
          <p:nvPr/>
        </p:nvSpPr>
        <p:spPr>
          <a:xfrm>
            <a:off x="8417969" y="1625698"/>
            <a:ext cx="3594399"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2 – PROB. AUMENTO</a:t>
            </a:r>
            <a:endParaRPr sz="2400" b="1" dirty="0">
              <a:solidFill>
                <a:schemeClr val="dk1"/>
              </a:solidFill>
              <a:highlight>
                <a:schemeClr val="accent3"/>
              </a:highlight>
              <a:latin typeface="Montserrat"/>
              <a:ea typeface="Montserrat"/>
              <a:cs typeface="Montserrat"/>
              <a:sym typeface="Montserrat"/>
            </a:endParaRPr>
          </a:p>
        </p:txBody>
      </p:sp>
      <p:cxnSp>
        <p:nvCxnSpPr>
          <p:cNvPr id="40" name="Google Shape;2208;p62">
            <a:extLst>
              <a:ext uri="{FF2B5EF4-FFF2-40B4-BE49-F238E27FC236}">
                <a16:creationId xmlns:a16="http://schemas.microsoft.com/office/drawing/2014/main" id="{5D2EE985-0B65-E8F2-22DF-3F2949E098A0}"/>
              </a:ext>
            </a:extLst>
          </p:cNvPr>
          <p:cNvCxnSpPr>
            <a:cxnSpLocks/>
          </p:cNvCxnSpPr>
          <p:nvPr/>
        </p:nvCxnSpPr>
        <p:spPr>
          <a:xfrm rot="10800000" flipV="1">
            <a:off x="6774846" y="1842635"/>
            <a:ext cx="1534606" cy="401004"/>
          </a:xfrm>
          <a:prstGeom prst="bentConnector3">
            <a:avLst>
              <a:gd name="adj1" fmla="val 50000"/>
            </a:avLst>
          </a:prstGeom>
          <a:noFill/>
          <a:ln w="9525" cap="flat" cmpd="sng">
            <a:solidFill>
              <a:schemeClr val="accent6"/>
            </a:solidFill>
            <a:prstDash val="solid"/>
            <a:round/>
            <a:headEnd type="none" w="med" len="med"/>
            <a:tailEnd type="diamond" w="med" len="med"/>
          </a:ln>
        </p:spPr>
      </p:cxnSp>
      <p:cxnSp>
        <p:nvCxnSpPr>
          <p:cNvPr id="41" name="Google Shape;2210;p62">
            <a:extLst>
              <a:ext uri="{FF2B5EF4-FFF2-40B4-BE49-F238E27FC236}">
                <a16:creationId xmlns:a16="http://schemas.microsoft.com/office/drawing/2014/main" id="{9A24BF28-493B-8CF3-F74A-964848F042D3}"/>
              </a:ext>
            </a:extLst>
          </p:cNvPr>
          <p:cNvCxnSpPr>
            <a:cxnSpLocks/>
          </p:cNvCxnSpPr>
          <p:nvPr/>
        </p:nvCxnSpPr>
        <p:spPr>
          <a:xfrm flipH="1">
            <a:off x="6778061" y="3072314"/>
            <a:ext cx="1602024" cy="0"/>
          </a:xfrm>
          <a:prstGeom prst="straightConnector1">
            <a:avLst/>
          </a:prstGeom>
          <a:noFill/>
          <a:ln w="9525" cap="flat" cmpd="sng">
            <a:solidFill>
              <a:schemeClr val="accent6"/>
            </a:solidFill>
            <a:prstDash val="solid"/>
            <a:round/>
            <a:headEnd type="none" w="med" len="med"/>
            <a:tailEnd type="diamond" w="med" len="med"/>
          </a:ln>
        </p:spPr>
      </p:cxnSp>
      <p:sp>
        <p:nvSpPr>
          <p:cNvPr id="42" name="Google Shape;2289;p62">
            <a:extLst>
              <a:ext uri="{FF2B5EF4-FFF2-40B4-BE49-F238E27FC236}">
                <a16:creationId xmlns:a16="http://schemas.microsoft.com/office/drawing/2014/main" id="{C01F1502-DD53-4A72-DA92-3380DB9FBF83}"/>
              </a:ext>
            </a:extLst>
          </p:cNvPr>
          <p:cNvSpPr/>
          <p:nvPr/>
        </p:nvSpPr>
        <p:spPr>
          <a:xfrm>
            <a:off x="8753621" y="473677"/>
            <a:ext cx="54065" cy="54065"/>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pic>
        <p:nvPicPr>
          <p:cNvPr id="43" name="Immagine 42">
            <a:extLst>
              <a:ext uri="{FF2B5EF4-FFF2-40B4-BE49-F238E27FC236}">
                <a16:creationId xmlns:a16="http://schemas.microsoft.com/office/drawing/2014/main" id="{1599AAF3-ED7C-7E39-11D0-3811B65DF0BF}"/>
              </a:ext>
            </a:extLst>
          </p:cNvPr>
          <p:cNvPicPr>
            <a:picLocks noChangeAspect="1"/>
          </p:cNvPicPr>
          <p:nvPr/>
        </p:nvPicPr>
        <p:blipFill>
          <a:blip r:embed="rId3"/>
          <a:stretch>
            <a:fillRect/>
          </a:stretch>
        </p:blipFill>
        <p:spPr>
          <a:xfrm>
            <a:off x="4612552" y="2104239"/>
            <a:ext cx="2053777" cy="3275859"/>
          </a:xfrm>
          <a:prstGeom prst="rect">
            <a:avLst/>
          </a:prstGeom>
        </p:spPr>
      </p:pic>
      <p:sp>
        <p:nvSpPr>
          <p:cNvPr id="44" name="Google Shape;2207;p62">
            <a:extLst>
              <a:ext uri="{FF2B5EF4-FFF2-40B4-BE49-F238E27FC236}">
                <a16:creationId xmlns:a16="http://schemas.microsoft.com/office/drawing/2014/main" id="{2A6F04CB-7D19-99E1-C0F5-463867771487}"/>
              </a:ext>
            </a:extLst>
          </p:cNvPr>
          <p:cNvSpPr txBox="1"/>
          <p:nvPr/>
        </p:nvSpPr>
        <p:spPr>
          <a:xfrm>
            <a:off x="893481" y="1608157"/>
            <a:ext cx="2626000"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1 - AUMENTO </a:t>
            </a:r>
            <a:endParaRPr sz="2400" b="1" dirty="0">
              <a:solidFill>
                <a:schemeClr val="dk1"/>
              </a:solidFill>
              <a:highlight>
                <a:schemeClr val="accent3"/>
              </a:highlight>
              <a:latin typeface="Montserrat"/>
              <a:ea typeface="Montserrat"/>
              <a:cs typeface="Montserrat"/>
              <a:sym typeface="Montserrat"/>
            </a:endParaRPr>
          </a:p>
        </p:txBody>
      </p:sp>
      <p:sp>
        <p:nvSpPr>
          <p:cNvPr id="45" name="Google Shape;2207;p62">
            <a:extLst>
              <a:ext uri="{FF2B5EF4-FFF2-40B4-BE49-F238E27FC236}">
                <a16:creationId xmlns:a16="http://schemas.microsoft.com/office/drawing/2014/main" id="{71953A2E-2FFE-8FD0-570B-BD2DB8A17E17}"/>
              </a:ext>
            </a:extLst>
          </p:cNvPr>
          <p:cNvSpPr txBox="1"/>
          <p:nvPr/>
        </p:nvSpPr>
        <p:spPr>
          <a:xfrm>
            <a:off x="893481" y="2837003"/>
            <a:ext cx="2626000"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400" b="1" dirty="0">
                <a:solidFill>
                  <a:schemeClr val="dk1"/>
                </a:solidFill>
                <a:highlight>
                  <a:schemeClr val="accent3"/>
                </a:highlight>
                <a:latin typeface="Montserrat"/>
                <a:ea typeface="Montserrat"/>
                <a:cs typeface="Montserrat"/>
                <a:sym typeface="Montserrat"/>
              </a:rPr>
              <a:t>3 - PERDITA </a:t>
            </a:r>
          </a:p>
        </p:txBody>
      </p:sp>
      <p:sp>
        <p:nvSpPr>
          <p:cNvPr id="46" name="Google Shape;2207;p62">
            <a:extLst>
              <a:ext uri="{FF2B5EF4-FFF2-40B4-BE49-F238E27FC236}">
                <a16:creationId xmlns:a16="http://schemas.microsoft.com/office/drawing/2014/main" id="{CEC0AFE3-5B60-513D-25C3-4B2C484D3E54}"/>
              </a:ext>
            </a:extLst>
          </p:cNvPr>
          <p:cNvSpPr txBox="1"/>
          <p:nvPr/>
        </p:nvSpPr>
        <p:spPr>
          <a:xfrm>
            <a:off x="889058" y="5294943"/>
            <a:ext cx="2626000"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7 - CAMBIO </a:t>
            </a:r>
            <a:endParaRPr sz="2400" b="1" dirty="0">
              <a:solidFill>
                <a:schemeClr val="dk1"/>
              </a:solidFill>
              <a:highlight>
                <a:schemeClr val="accent3"/>
              </a:highlight>
              <a:latin typeface="Montserrat"/>
              <a:ea typeface="Montserrat"/>
              <a:cs typeface="Montserrat"/>
              <a:sym typeface="Montserrat"/>
            </a:endParaRPr>
          </a:p>
        </p:txBody>
      </p:sp>
      <p:sp>
        <p:nvSpPr>
          <p:cNvPr id="47" name="Google Shape;2207;p62">
            <a:extLst>
              <a:ext uri="{FF2B5EF4-FFF2-40B4-BE49-F238E27FC236}">
                <a16:creationId xmlns:a16="http://schemas.microsoft.com/office/drawing/2014/main" id="{0A03624C-8960-DD20-36A1-2E1AA3E22DCB}"/>
              </a:ext>
            </a:extLst>
          </p:cNvPr>
          <p:cNvSpPr txBox="1"/>
          <p:nvPr/>
        </p:nvSpPr>
        <p:spPr>
          <a:xfrm>
            <a:off x="889058" y="4066097"/>
            <a:ext cx="2626000"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5 - NEUTRO </a:t>
            </a:r>
            <a:endParaRPr sz="2400" b="1" dirty="0">
              <a:solidFill>
                <a:schemeClr val="dk1"/>
              </a:solidFill>
              <a:highlight>
                <a:schemeClr val="accent3"/>
              </a:highlight>
              <a:latin typeface="Montserrat"/>
              <a:ea typeface="Montserrat"/>
              <a:cs typeface="Montserrat"/>
              <a:sym typeface="Montserrat"/>
            </a:endParaRPr>
          </a:p>
        </p:txBody>
      </p:sp>
      <p:sp>
        <p:nvSpPr>
          <p:cNvPr id="48" name="Google Shape;2207;p62">
            <a:extLst>
              <a:ext uri="{FF2B5EF4-FFF2-40B4-BE49-F238E27FC236}">
                <a16:creationId xmlns:a16="http://schemas.microsoft.com/office/drawing/2014/main" id="{72D9BC8B-1AB1-619C-1CAE-6173F6896A43}"/>
              </a:ext>
            </a:extLst>
          </p:cNvPr>
          <p:cNvSpPr txBox="1"/>
          <p:nvPr/>
        </p:nvSpPr>
        <p:spPr>
          <a:xfrm>
            <a:off x="4028762" y="6000708"/>
            <a:ext cx="3771398"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9 - INCONCLUSIVO</a:t>
            </a:r>
            <a:endParaRPr sz="2400" b="1" dirty="0">
              <a:solidFill>
                <a:schemeClr val="dk1"/>
              </a:solidFill>
              <a:highlight>
                <a:schemeClr val="accent3"/>
              </a:highlight>
              <a:latin typeface="Montserrat"/>
              <a:ea typeface="Montserrat"/>
              <a:cs typeface="Montserrat"/>
              <a:sym typeface="Montserrat"/>
            </a:endParaRPr>
          </a:p>
        </p:txBody>
      </p:sp>
      <p:sp>
        <p:nvSpPr>
          <p:cNvPr id="49" name="Google Shape;2207;p62">
            <a:extLst>
              <a:ext uri="{FF2B5EF4-FFF2-40B4-BE49-F238E27FC236}">
                <a16:creationId xmlns:a16="http://schemas.microsoft.com/office/drawing/2014/main" id="{CF3B0F1D-18CA-4A96-A735-91C0DFAA038E}"/>
              </a:ext>
            </a:extLst>
          </p:cNvPr>
          <p:cNvSpPr txBox="1"/>
          <p:nvPr/>
        </p:nvSpPr>
        <p:spPr>
          <a:xfrm>
            <a:off x="8450729" y="4114478"/>
            <a:ext cx="3975099" cy="5404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b="1" dirty="0">
                <a:solidFill>
                  <a:schemeClr val="dk1"/>
                </a:solidFill>
                <a:highlight>
                  <a:schemeClr val="accent3"/>
                </a:highlight>
                <a:latin typeface="Montserrat"/>
                <a:ea typeface="Montserrat"/>
                <a:cs typeface="Montserrat"/>
                <a:sym typeface="Montserrat"/>
              </a:rPr>
              <a:t>6 – PROB. NEUTRO</a:t>
            </a:r>
            <a:endParaRPr sz="2400" b="1" dirty="0">
              <a:solidFill>
                <a:schemeClr val="dk1"/>
              </a:solidFill>
              <a:highlight>
                <a:schemeClr val="accent3"/>
              </a:highlight>
              <a:latin typeface="Montserrat"/>
              <a:ea typeface="Montserrat"/>
              <a:cs typeface="Montserrat"/>
              <a:sym typeface="Montserrat"/>
            </a:endParaRPr>
          </a:p>
        </p:txBody>
      </p:sp>
      <p:cxnSp>
        <p:nvCxnSpPr>
          <p:cNvPr id="50" name="Google Shape;2208;p62">
            <a:extLst>
              <a:ext uri="{FF2B5EF4-FFF2-40B4-BE49-F238E27FC236}">
                <a16:creationId xmlns:a16="http://schemas.microsoft.com/office/drawing/2014/main" id="{59366FBA-02FB-9633-24B3-D7E13BD2DC11}"/>
              </a:ext>
            </a:extLst>
          </p:cNvPr>
          <p:cNvCxnSpPr>
            <a:cxnSpLocks/>
          </p:cNvCxnSpPr>
          <p:nvPr/>
        </p:nvCxnSpPr>
        <p:spPr>
          <a:xfrm rot="10800000">
            <a:off x="3263297" y="1846650"/>
            <a:ext cx="1463714" cy="393314"/>
          </a:xfrm>
          <a:prstGeom prst="bentConnector3">
            <a:avLst>
              <a:gd name="adj1" fmla="val 50000"/>
            </a:avLst>
          </a:prstGeom>
          <a:noFill/>
          <a:ln w="9525" cap="flat" cmpd="sng">
            <a:solidFill>
              <a:schemeClr val="accent6"/>
            </a:solidFill>
            <a:prstDash val="solid"/>
            <a:round/>
            <a:headEnd type="diamond" w="med" len="med"/>
            <a:tailEnd type="none" w="med" len="med"/>
          </a:ln>
        </p:spPr>
      </p:cxnSp>
      <p:cxnSp>
        <p:nvCxnSpPr>
          <p:cNvPr id="51" name="Google Shape;2208;p62">
            <a:extLst>
              <a:ext uri="{FF2B5EF4-FFF2-40B4-BE49-F238E27FC236}">
                <a16:creationId xmlns:a16="http://schemas.microsoft.com/office/drawing/2014/main" id="{A41532A2-5805-764B-E934-66C14A196945}"/>
              </a:ext>
            </a:extLst>
          </p:cNvPr>
          <p:cNvCxnSpPr>
            <a:cxnSpLocks/>
          </p:cNvCxnSpPr>
          <p:nvPr/>
        </p:nvCxnSpPr>
        <p:spPr>
          <a:xfrm flipH="1">
            <a:off x="3105671" y="3086203"/>
            <a:ext cx="1621565" cy="0"/>
          </a:xfrm>
          <a:prstGeom prst="straightConnector1">
            <a:avLst/>
          </a:prstGeom>
          <a:noFill/>
          <a:ln w="9525" cap="flat" cmpd="sng">
            <a:solidFill>
              <a:schemeClr val="accent6"/>
            </a:solidFill>
            <a:prstDash val="solid"/>
            <a:round/>
            <a:headEnd type="diamond" w="med" len="med"/>
            <a:tailEnd type="none" w="med" len="med"/>
          </a:ln>
        </p:spPr>
      </p:cxnSp>
      <p:cxnSp>
        <p:nvCxnSpPr>
          <p:cNvPr id="52" name="Google Shape;2208;p62">
            <a:extLst>
              <a:ext uri="{FF2B5EF4-FFF2-40B4-BE49-F238E27FC236}">
                <a16:creationId xmlns:a16="http://schemas.microsoft.com/office/drawing/2014/main" id="{6E2DBD2D-3669-431C-EAC3-F3BA8BF850B5}"/>
              </a:ext>
            </a:extLst>
          </p:cNvPr>
          <p:cNvCxnSpPr>
            <a:cxnSpLocks/>
          </p:cNvCxnSpPr>
          <p:nvPr/>
        </p:nvCxnSpPr>
        <p:spPr>
          <a:xfrm flipH="1">
            <a:off x="3058004" y="4304544"/>
            <a:ext cx="1669232" cy="0"/>
          </a:xfrm>
          <a:prstGeom prst="straightConnector1">
            <a:avLst/>
          </a:prstGeom>
          <a:noFill/>
          <a:ln w="9525" cap="flat" cmpd="sng">
            <a:solidFill>
              <a:schemeClr val="accent6"/>
            </a:solidFill>
            <a:prstDash val="solid"/>
            <a:round/>
            <a:headEnd type="diamond" w="med" len="med"/>
            <a:tailEnd type="none" w="med" len="med"/>
          </a:ln>
        </p:spPr>
      </p:cxnSp>
      <p:cxnSp>
        <p:nvCxnSpPr>
          <p:cNvPr id="53" name="Google Shape;2210;p62">
            <a:extLst>
              <a:ext uri="{FF2B5EF4-FFF2-40B4-BE49-F238E27FC236}">
                <a16:creationId xmlns:a16="http://schemas.microsoft.com/office/drawing/2014/main" id="{9462D59B-8552-5755-7F18-001541C3B7DF}"/>
              </a:ext>
            </a:extLst>
          </p:cNvPr>
          <p:cNvCxnSpPr>
            <a:cxnSpLocks/>
          </p:cNvCxnSpPr>
          <p:nvPr/>
        </p:nvCxnSpPr>
        <p:spPr>
          <a:xfrm flipH="1">
            <a:off x="6791817" y="4296276"/>
            <a:ext cx="1574512" cy="0"/>
          </a:xfrm>
          <a:prstGeom prst="straightConnector1">
            <a:avLst/>
          </a:prstGeom>
          <a:noFill/>
          <a:ln w="9525" cap="flat" cmpd="sng">
            <a:solidFill>
              <a:schemeClr val="accent6"/>
            </a:solidFill>
            <a:prstDash val="solid"/>
            <a:round/>
            <a:headEnd type="none" w="med" len="med"/>
            <a:tailEnd type="diamond" w="med" len="med"/>
          </a:ln>
        </p:spPr>
      </p:cxnSp>
      <p:cxnSp>
        <p:nvCxnSpPr>
          <p:cNvPr id="54" name="Google Shape;2208;p62">
            <a:extLst>
              <a:ext uri="{FF2B5EF4-FFF2-40B4-BE49-F238E27FC236}">
                <a16:creationId xmlns:a16="http://schemas.microsoft.com/office/drawing/2014/main" id="{EBF760EA-899A-C2C4-8DC2-36679770E8BC}"/>
              </a:ext>
            </a:extLst>
          </p:cNvPr>
          <p:cNvCxnSpPr>
            <a:cxnSpLocks/>
          </p:cNvCxnSpPr>
          <p:nvPr/>
        </p:nvCxnSpPr>
        <p:spPr>
          <a:xfrm rot="10800000" flipV="1">
            <a:off x="2957078" y="5111145"/>
            <a:ext cx="1770161" cy="411740"/>
          </a:xfrm>
          <a:prstGeom prst="bentConnector3">
            <a:avLst>
              <a:gd name="adj1" fmla="val 50000"/>
            </a:avLst>
          </a:prstGeom>
          <a:noFill/>
          <a:ln w="9525" cap="flat" cmpd="sng">
            <a:solidFill>
              <a:schemeClr val="accent6"/>
            </a:solidFill>
            <a:prstDash val="solid"/>
            <a:round/>
            <a:headEnd type="diamond" w="med" len="med"/>
            <a:tailEnd type="none" w="med" len="med"/>
          </a:ln>
        </p:spPr>
      </p:cxnSp>
      <p:cxnSp>
        <p:nvCxnSpPr>
          <p:cNvPr id="55" name="Google Shape;2208;p62">
            <a:extLst>
              <a:ext uri="{FF2B5EF4-FFF2-40B4-BE49-F238E27FC236}">
                <a16:creationId xmlns:a16="http://schemas.microsoft.com/office/drawing/2014/main" id="{3B521D00-7DB1-2249-64D4-2F3EB7037495}"/>
              </a:ext>
            </a:extLst>
          </p:cNvPr>
          <p:cNvCxnSpPr>
            <a:cxnSpLocks/>
          </p:cNvCxnSpPr>
          <p:nvPr/>
        </p:nvCxnSpPr>
        <p:spPr>
          <a:xfrm rot="10800000">
            <a:off x="6791817" y="5111145"/>
            <a:ext cx="1517626" cy="452596"/>
          </a:xfrm>
          <a:prstGeom prst="bentConnector3">
            <a:avLst>
              <a:gd name="adj1" fmla="val 50000"/>
            </a:avLst>
          </a:prstGeom>
          <a:noFill/>
          <a:ln w="9525" cap="flat" cmpd="sng">
            <a:solidFill>
              <a:schemeClr val="accent6"/>
            </a:solidFill>
            <a:prstDash val="solid"/>
            <a:round/>
            <a:headEnd type="none" w="med" len="med"/>
            <a:tailEnd type="diamond" w="med" len="med"/>
          </a:ln>
        </p:spPr>
      </p:cxnSp>
      <p:cxnSp>
        <p:nvCxnSpPr>
          <p:cNvPr id="56" name="Google Shape;2208;p62">
            <a:extLst>
              <a:ext uri="{FF2B5EF4-FFF2-40B4-BE49-F238E27FC236}">
                <a16:creationId xmlns:a16="http://schemas.microsoft.com/office/drawing/2014/main" id="{DE2A36C7-C2DA-6FA6-BBB2-1D0E6FD6DF78}"/>
              </a:ext>
            </a:extLst>
          </p:cNvPr>
          <p:cNvCxnSpPr>
            <a:cxnSpLocks/>
            <a:stCxn id="43" idx="2"/>
          </p:cNvCxnSpPr>
          <p:nvPr/>
        </p:nvCxnSpPr>
        <p:spPr>
          <a:xfrm flipH="1">
            <a:off x="5639440" y="5380098"/>
            <a:ext cx="1" cy="494565"/>
          </a:xfrm>
          <a:prstGeom prst="straightConnector1">
            <a:avLst/>
          </a:prstGeom>
          <a:noFill/>
          <a:ln w="9525" cap="flat" cmpd="sng">
            <a:solidFill>
              <a:schemeClr val="accent6"/>
            </a:solidFill>
            <a:prstDash val="solid"/>
            <a:round/>
            <a:headEnd type="diamond" w="med" len="med"/>
            <a:tailEnd type="none" w="med" len="med"/>
          </a:ln>
        </p:spPr>
      </p:cxnSp>
      <p:sp>
        <p:nvSpPr>
          <p:cNvPr id="57" name="CasellaDiTesto 2292">
            <a:extLst>
              <a:ext uri="{FF2B5EF4-FFF2-40B4-BE49-F238E27FC236}">
                <a16:creationId xmlns:a16="http://schemas.microsoft.com/office/drawing/2014/main" id="{30949D65-E3B1-1ACC-9264-EAC87FA05B08}"/>
              </a:ext>
            </a:extLst>
          </p:cNvPr>
          <p:cNvSpPr txBox="1"/>
          <p:nvPr/>
        </p:nvSpPr>
        <p:spPr>
          <a:xfrm>
            <a:off x="919926" y="2062327"/>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58" name="CasellaDiTesto 2293">
            <a:extLst>
              <a:ext uri="{FF2B5EF4-FFF2-40B4-BE49-F238E27FC236}">
                <a16:creationId xmlns:a16="http://schemas.microsoft.com/office/drawing/2014/main" id="{7E9D2E30-D0E8-7B3F-1845-C8150A4206E1}"/>
              </a:ext>
            </a:extLst>
          </p:cNvPr>
          <p:cNvSpPr txBox="1"/>
          <p:nvPr/>
        </p:nvSpPr>
        <p:spPr>
          <a:xfrm>
            <a:off x="8450728" y="2043137"/>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59" name="CasellaDiTesto 2294">
            <a:extLst>
              <a:ext uri="{FF2B5EF4-FFF2-40B4-BE49-F238E27FC236}">
                <a16:creationId xmlns:a16="http://schemas.microsoft.com/office/drawing/2014/main" id="{30219E6D-C55E-AD94-FACA-C094F9EE79CE}"/>
              </a:ext>
            </a:extLst>
          </p:cNvPr>
          <p:cNvSpPr txBox="1"/>
          <p:nvPr/>
        </p:nvSpPr>
        <p:spPr>
          <a:xfrm>
            <a:off x="919926" y="3291173"/>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60" name="CasellaDiTesto 2295">
            <a:extLst>
              <a:ext uri="{FF2B5EF4-FFF2-40B4-BE49-F238E27FC236}">
                <a16:creationId xmlns:a16="http://schemas.microsoft.com/office/drawing/2014/main" id="{E24843D2-DFD3-9448-2FFC-31FB717C72D6}"/>
              </a:ext>
            </a:extLst>
          </p:cNvPr>
          <p:cNvSpPr txBox="1"/>
          <p:nvPr/>
        </p:nvSpPr>
        <p:spPr>
          <a:xfrm>
            <a:off x="8450728" y="3291173"/>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61" name="CasellaDiTesto 2296">
            <a:extLst>
              <a:ext uri="{FF2B5EF4-FFF2-40B4-BE49-F238E27FC236}">
                <a16:creationId xmlns:a16="http://schemas.microsoft.com/office/drawing/2014/main" id="{7283FBC2-9E85-B56D-82A8-A220C349035F}"/>
              </a:ext>
            </a:extLst>
          </p:cNvPr>
          <p:cNvSpPr txBox="1"/>
          <p:nvPr/>
        </p:nvSpPr>
        <p:spPr>
          <a:xfrm>
            <a:off x="919926" y="5730138"/>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62" name="CasellaDiTesto 2297">
            <a:extLst>
              <a:ext uri="{FF2B5EF4-FFF2-40B4-BE49-F238E27FC236}">
                <a16:creationId xmlns:a16="http://schemas.microsoft.com/office/drawing/2014/main" id="{7FB116E1-0A45-4B41-B39C-2AC9566AAF8F}"/>
              </a:ext>
            </a:extLst>
          </p:cNvPr>
          <p:cNvSpPr txBox="1"/>
          <p:nvPr/>
        </p:nvSpPr>
        <p:spPr>
          <a:xfrm>
            <a:off x="8468328" y="5831431"/>
            <a:ext cx="995785"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FF0000"/>
                </a:solidFill>
                <a:latin typeface="Montserrat" pitchFamily="2" charset="77"/>
              </a:rPr>
              <a:t>DRIVER</a:t>
            </a:r>
          </a:p>
        </p:txBody>
      </p:sp>
      <p:sp>
        <p:nvSpPr>
          <p:cNvPr id="63" name="CasellaDiTesto 2298">
            <a:extLst>
              <a:ext uri="{FF2B5EF4-FFF2-40B4-BE49-F238E27FC236}">
                <a16:creationId xmlns:a16="http://schemas.microsoft.com/office/drawing/2014/main" id="{81B9A4A6-05AD-A96B-1059-C17AC47AAE96}"/>
              </a:ext>
            </a:extLst>
          </p:cNvPr>
          <p:cNvSpPr txBox="1"/>
          <p:nvPr/>
        </p:nvSpPr>
        <p:spPr>
          <a:xfrm>
            <a:off x="919926" y="4520267"/>
            <a:ext cx="1483098"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00B050"/>
                </a:solidFill>
                <a:latin typeface="Montserrat" pitchFamily="2" charset="77"/>
              </a:rPr>
              <a:t>PASSENGER</a:t>
            </a:r>
          </a:p>
        </p:txBody>
      </p:sp>
      <p:sp>
        <p:nvSpPr>
          <p:cNvPr id="64" name="CasellaDiTesto 2299">
            <a:extLst>
              <a:ext uri="{FF2B5EF4-FFF2-40B4-BE49-F238E27FC236}">
                <a16:creationId xmlns:a16="http://schemas.microsoft.com/office/drawing/2014/main" id="{A11DE0C9-C143-A51B-9604-525266E5F088}"/>
              </a:ext>
            </a:extLst>
          </p:cNvPr>
          <p:cNvSpPr txBox="1"/>
          <p:nvPr/>
        </p:nvSpPr>
        <p:spPr>
          <a:xfrm>
            <a:off x="8468328" y="4601528"/>
            <a:ext cx="1483098" cy="338554"/>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dirty="0">
                <a:solidFill>
                  <a:srgbClr val="00B050"/>
                </a:solidFill>
                <a:latin typeface="Montserrat" pitchFamily="2" charset="77"/>
              </a:rPr>
              <a:t>PASSENGER</a:t>
            </a:r>
          </a:p>
        </p:txBody>
      </p:sp>
    </p:spTree>
    <p:extLst>
      <p:ext uri="{BB962C8B-B14F-4D97-AF65-F5344CB8AC3E}">
        <p14:creationId xmlns:p14="http://schemas.microsoft.com/office/powerpoint/2010/main" val="58417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3;p29">
            <a:extLst>
              <a:ext uri="{FF2B5EF4-FFF2-40B4-BE49-F238E27FC236}">
                <a16:creationId xmlns:a16="http://schemas.microsoft.com/office/drawing/2014/main" id="{C44F0147-A4FE-92E1-5B9B-CF3B3D860157}"/>
              </a:ext>
            </a:extLst>
          </p:cNvPr>
          <p:cNvSpPr/>
          <p:nvPr/>
        </p:nvSpPr>
        <p:spPr>
          <a:xfrm rot="3954425">
            <a:off x="-2392521" y="5439717"/>
            <a:ext cx="5262877" cy="1941833"/>
          </a:xfrm>
          <a:prstGeom prst="doubleWave">
            <a:avLst>
              <a:gd name="adj1" fmla="val 3088"/>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666;p29">
            <a:extLst>
              <a:ext uri="{FF2B5EF4-FFF2-40B4-BE49-F238E27FC236}">
                <a16:creationId xmlns:a16="http://schemas.microsoft.com/office/drawing/2014/main" id="{2215F6CC-C174-6EB4-1D48-B863CDA15698}"/>
              </a:ext>
            </a:extLst>
          </p:cNvPr>
          <p:cNvSpPr/>
          <p:nvPr/>
        </p:nvSpPr>
        <p:spPr>
          <a:xfrm>
            <a:off x="525689" y="64881"/>
            <a:ext cx="502204" cy="501876"/>
          </a:xfrm>
          <a:custGeom>
            <a:avLst/>
            <a:gdLst/>
            <a:ahLst/>
            <a:cxnLst/>
            <a:rect l="l" t="t" r="r" b="b"/>
            <a:pathLst>
              <a:path w="7654" h="7649" extrusionOk="0">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667;p29">
            <a:extLst>
              <a:ext uri="{FF2B5EF4-FFF2-40B4-BE49-F238E27FC236}">
                <a16:creationId xmlns:a16="http://schemas.microsoft.com/office/drawing/2014/main" id="{25880AED-D527-C8A4-A6DD-9A5DD83ED78F}"/>
              </a:ext>
            </a:extLst>
          </p:cNvPr>
          <p:cNvSpPr/>
          <p:nvPr/>
        </p:nvSpPr>
        <p:spPr>
          <a:xfrm>
            <a:off x="1875647" y="-384646"/>
            <a:ext cx="302215" cy="302215"/>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669;p29">
            <a:extLst>
              <a:ext uri="{FF2B5EF4-FFF2-40B4-BE49-F238E27FC236}">
                <a16:creationId xmlns:a16="http://schemas.microsoft.com/office/drawing/2014/main" id="{46F40650-D4B7-F120-703A-F668B160CB65}"/>
              </a:ext>
            </a:extLst>
          </p:cNvPr>
          <p:cNvSpPr/>
          <p:nvPr/>
        </p:nvSpPr>
        <p:spPr>
          <a:xfrm>
            <a:off x="190326" y="6108338"/>
            <a:ext cx="302215" cy="302215"/>
          </a:xfrm>
          <a:custGeom>
            <a:avLst/>
            <a:gdLst/>
            <a:ahLst/>
            <a:cxnLst/>
            <a:rect l="l" t="t" r="r" b="b"/>
            <a:pathLst>
              <a:path w="4606" h="4606" extrusionOk="0">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670;p29">
            <a:extLst>
              <a:ext uri="{FF2B5EF4-FFF2-40B4-BE49-F238E27FC236}">
                <a16:creationId xmlns:a16="http://schemas.microsoft.com/office/drawing/2014/main" id="{C2013A41-3603-2FC9-8FA9-17663946F6D3}"/>
              </a:ext>
            </a:extLst>
          </p:cNvPr>
          <p:cNvSpPr/>
          <p:nvPr/>
        </p:nvSpPr>
        <p:spPr>
          <a:xfrm>
            <a:off x="3456527" y="-50003"/>
            <a:ext cx="502204" cy="502204"/>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671;p29">
            <a:extLst>
              <a:ext uri="{FF2B5EF4-FFF2-40B4-BE49-F238E27FC236}">
                <a16:creationId xmlns:a16="http://schemas.microsoft.com/office/drawing/2014/main" id="{C3D4422E-E404-59AC-54BF-CC819230B33A}"/>
              </a:ext>
            </a:extLst>
          </p:cNvPr>
          <p:cNvSpPr/>
          <p:nvPr/>
        </p:nvSpPr>
        <p:spPr>
          <a:xfrm>
            <a:off x="-697929" y="527957"/>
            <a:ext cx="502204" cy="502204"/>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672;p29">
            <a:extLst>
              <a:ext uri="{FF2B5EF4-FFF2-40B4-BE49-F238E27FC236}">
                <a16:creationId xmlns:a16="http://schemas.microsoft.com/office/drawing/2014/main" id="{A056F845-EC68-6F7D-EA09-CEBBF1C32F65}"/>
              </a:ext>
            </a:extLst>
          </p:cNvPr>
          <p:cNvSpPr/>
          <p:nvPr/>
        </p:nvSpPr>
        <p:spPr>
          <a:xfrm>
            <a:off x="4252798" y="-31697"/>
            <a:ext cx="200317" cy="198415"/>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673;p29">
            <a:extLst>
              <a:ext uri="{FF2B5EF4-FFF2-40B4-BE49-F238E27FC236}">
                <a16:creationId xmlns:a16="http://schemas.microsoft.com/office/drawing/2014/main" id="{D0EE60F2-1F4F-96E6-1D2D-8337A3D6E4A9}"/>
              </a:ext>
            </a:extLst>
          </p:cNvPr>
          <p:cNvSpPr/>
          <p:nvPr/>
        </p:nvSpPr>
        <p:spPr>
          <a:xfrm>
            <a:off x="3793250" y="-479502"/>
            <a:ext cx="200383" cy="198087"/>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674;p29">
            <a:extLst>
              <a:ext uri="{FF2B5EF4-FFF2-40B4-BE49-F238E27FC236}">
                <a16:creationId xmlns:a16="http://schemas.microsoft.com/office/drawing/2014/main" id="{2C507FC3-7C1E-17FF-3A30-C3AE0CB32231}"/>
              </a:ext>
            </a:extLst>
          </p:cNvPr>
          <p:cNvSpPr/>
          <p:nvPr/>
        </p:nvSpPr>
        <p:spPr>
          <a:xfrm>
            <a:off x="-504110" y="134873"/>
            <a:ext cx="200383" cy="198415"/>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675;p29">
            <a:extLst>
              <a:ext uri="{FF2B5EF4-FFF2-40B4-BE49-F238E27FC236}">
                <a16:creationId xmlns:a16="http://schemas.microsoft.com/office/drawing/2014/main" id="{F99BED50-143B-926B-C21F-211577BE2BFA}"/>
              </a:ext>
            </a:extLst>
          </p:cNvPr>
          <p:cNvSpPr/>
          <p:nvPr/>
        </p:nvSpPr>
        <p:spPr>
          <a:xfrm>
            <a:off x="2632420" y="83958"/>
            <a:ext cx="200317" cy="198087"/>
          </a:xfrm>
          <a:custGeom>
            <a:avLst/>
            <a:gdLst/>
            <a:ahLst/>
            <a:cxnLst/>
            <a:rect l="l" t="t" r="r" b="b"/>
            <a:pathLst>
              <a:path w="3053" h="3019" extrusionOk="0">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679;p29">
            <a:extLst>
              <a:ext uri="{FF2B5EF4-FFF2-40B4-BE49-F238E27FC236}">
                <a16:creationId xmlns:a16="http://schemas.microsoft.com/office/drawing/2014/main" id="{77D4B856-7990-C15C-1EFC-BD615ACF523E}"/>
              </a:ext>
            </a:extLst>
          </p:cNvPr>
          <p:cNvSpPr/>
          <p:nvPr/>
        </p:nvSpPr>
        <p:spPr>
          <a:xfrm>
            <a:off x="1179169" y="6176378"/>
            <a:ext cx="200055" cy="198349"/>
          </a:xfrm>
          <a:custGeom>
            <a:avLst/>
            <a:gdLst/>
            <a:ahLst/>
            <a:cxnLst/>
            <a:rect l="l" t="t" r="r" b="b"/>
            <a:pathLst>
              <a:path w="3049" h="3023" extrusionOk="0">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680;p29">
            <a:extLst>
              <a:ext uri="{FF2B5EF4-FFF2-40B4-BE49-F238E27FC236}">
                <a16:creationId xmlns:a16="http://schemas.microsoft.com/office/drawing/2014/main" id="{85FDDC7F-C329-D778-78AC-318C2F24303A}"/>
              </a:ext>
            </a:extLst>
          </p:cNvPr>
          <p:cNvSpPr/>
          <p:nvPr/>
        </p:nvSpPr>
        <p:spPr>
          <a:xfrm>
            <a:off x="-44890" y="868157"/>
            <a:ext cx="200383" cy="198087"/>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1497;p45">
            <a:extLst>
              <a:ext uri="{FF2B5EF4-FFF2-40B4-BE49-F238E27FC236}">
                <a16:creationId xmlns:a16="http://schemas.microsoft.com/office/drawing/2014/main" id="{0EB5FA3B-A1E3-D413-5245-A6304095239A}"/>
              </a:ext>
            </a:extLst>
          </p:cNvPr>
          <p:cNvSpPr txBox="1">
            <a:spLocks noGrp="1"/>
          </p:cNvSpPr>
          <p:nvPr/>
        </p:nvSpPr>
        <p:spPr>
          <a:xfrm>
            <a:off x="633691" y="477650"/>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b="1" dirty="0">
                <a:latin typeface="Montserrat" pitchFamily="2" charset="77"/>
              </a:rPr>
              <a:t>DISTRIBUZIONE</a:t>
            </a:r>
            <a:r>
              <a:rPr lang="en" dirty="0">
                <a:latin typeface="Montserrat" pitchFamily="2" charset="77"/>
              </a:rPr>
              <a:t> DELLE CLASSI</a:t>
            </a:r>
            <a:endParaRPr b="1" dirty="0">
              <a:latin typeface="Montserrat" pitchFamily="2" charset="77"/>
            </a:endParaRPr>
          </a:p>
        </p:txBody>
      </p:sp>
      <p:pic>
        <p:nvPicPr>
          <p:cNvPr id="21" name="Elemento grafico 20">
            <a:extLst>
              <a:ext uri="{FF2B5EF4-FFF2-40B4-BE49-F238E27FC236}">
                <a16:creationId xmlns:a16="http://schemas.microsoft.com/office/drawing/2014/main" id="{24297BB4-E67F-03A0-19D3-021656928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91" y="2318045"/>
            <a:ext cx="4960711" cy="3192309"/>
          </a:xfrm>
          <a:prstGeom prst="rect">
            <a:avLst/>
          </a:prstGeom>
        </p:spPr>
      </p:pic>
      <p:cxnSp>
        <p:nvCxnSpPr>
          <p:cNvPr id="24" name="Connettore 1 23">
            <a:extLst>
              <a:ext uri="{FF2B5EF4-FFF2-40B4-BE49-F238E27FC236}">
                <a16:creationId xmlns:a16="http://schemas.microsoft.com/office/drawing/2014/main" id="{68479170-AF36-2D47-1735-B8A9506D202A}"/>
              </a:ext>
            </a:extLst>
          </p:cNvPr>
          <p:cNvCxnSpPr/>
          <p:nvPr/>
        </p:nvCxnSpPr>
        <p:spPr>
          <a:xfrm>
            <a:off x="6096000" y="2003612"/>
            <a:ext cx="0" cy="385930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7" name="Elemento grafico 6">
            <a:extLst>
              <a:ext uri="{FF2B5EF4-FFF2-40B4-BE49-F238E27FC236}">
                <a16:creationId xmlns:a16="http://schemas.microsoft.com/office/drawing/2014/main" id="{02086F0C-C1D2-ECDA-CFB8-D27BFE0213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3748" y="2318044"/>
            <a:ext cx="4960710" cy="3192309"/>
          </a:xfrm>
          <a:prstGeom prst="rect">
            <a:avLst/>
          </a:prstGeom>
        </p:spPr>
      </p:pic>
    </p:spTree>
    <p:extLst>
      <p:ext uri="{BB962C8B-B14F-4D97-AF65-F5344CB8AC3E}">
        <p14:creationId xmlns:p14="http://schemas.microsoft.com/office/powerpoint/2010/main" val="362779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2;p15">
            <a:extLst>
              <a:ext uri="{FF2B5EF4-FFF2-40B4-BE49-F238E27FC236}">
                <a16:creationId xmlns:a16="http://schemas.microsoft.com/office/drawing/2014/main" id="{97A44900-4D65-13F1-EC98-18AE519E2AEF}"/>
              </a:ext>
            </a:extLst>
          </p:cNvPr>
          <p:cNvSpPr/>
          <p:nvPr/>
        </p:nvSpPr>
        <p:spPr>
          <a:xfrm rot="3600091">
            <a:off x="-1480447" y="5252888"/>
            <a:ext cx="3873003" cy="2190369"/>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Google Shape;233;p15">
            <a:extLst>
              <a:ext uri="{FF2B5EF4-FFF2-40B4-BE49-F238E27FC236}">
                <a16:creationId xmlns:a16="http://schemas.microsoft.com/office/drawing/2014/main" id="{88B2124C-F2DB-6A00-9DA5-E3C0D2C39D10}"/>
              </a:ext>
            </a:extLst>
          </p:cNvPr>
          <p:cNvSpPr/>
          <p:nvPr/>
        </p:nvSpPr>
        <p:spPr>
          <a:xfrm>
            <a:off x="6241987" y="-1596995"/>
            <a:ext cx="3872995" cy="2190364"/>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 name="Google Shape;234;p15">
            <a:extLst>
              <a:ext uri="{FF2B5EF4-FFF2-40B4-BE49-F238E27FC236}">
                <a16:creationId xmlns:a16="http://schemas.microsoft.com/office/drawing/2014/main" id="{3541B6F2-2229-60DE-5AED-1C7092BAB183}"/>
              </a:ext>
            </a:extLst>
          </p:cNvPr>
          <p:cNvGrpSpPr/>
          <p:nvPr/>
        </p:nvGrpSpPr>
        <p:grpSpPr>
          <a:xfrm>
            <a:off x="-134039" y="4123565"/>
            <a:ext cx="5780509" cy="3457932"/>
            <a:chOff x="-100532" y="2825297"/>
            <a:chExt cx="4782023" cy="2860632"/>
          </a:xfrm>
        </p:grpSpPr>
        <p:sp>
          <p:nvSpPr>
            <p:cNvPr id="5" name="Google Shape;235;p15">
              <a:extLst>
                <a:ext uri="{FF2B5EF4-FFF2-40B4-BE49-F238E27FC236}">
                  <a16:creationId xmlns:a16="http://schemas.microsoft.com/office/drawing/2014/main" id="{CAD2FD3C-8DFB-DB0B-8DB4-5A86E88D70CB}"/>
                </a:ext>
              </a:extLst>
            </p:cNvPr>
            <p:cNvSpPr/>
            <p:nvPr/>
          </p:nvSpPr>
          <p:spPr>
            <a:xfrm rot="2700000" flipH="1">
              <a:off x="3574552" y="4589073"/>
              <a:ext cx="71389" cy="63380"/>
            </a:xfrm>
            <a:custGeom>
              <a:avLst/>
              <a:gdLst/>
              <a:ahLst/>
              <a:cxnLst/>
              <a:rect l="l" t="t" r="r" b="b"/>
              <a:pathLst>
                <a:path w="927" h="823" extrusionOk="0">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236;p15">
              <a:extLst>
                <a:ext uri="{FF2B5EF4-FFF2-40B4-BE49-F238E27FC236}">
                  <a16:creationId xmlns:a16="http://schemas.microsoft.com/office/drawing/2014/main" id="{5B8E5E20-0270-1986-CE6A-0DDB0EE0E586}"/>
                </a:ext>
              </a:extLst>
            </p:cNvPr>
            <p:cNvSpPr/>
            <p:nvPr/>
          </p:nvSpPr>
          <p:spPr>
            <a:xfrm rot="2700000" flipH="1">
              <a:off x="1356281" y="5152564"/>
              <a:ext cx="37042" cy="37042"/>
            </a:xfrm>
            <a:custGeom>
              <a:avLst/>
              <a:gdLst/>
              <a:ahLst/>
              <a:cxnLst/>
              <a:rect l="l" t="t" r="r" b="b"/>
              <a:pathLst>
                <a:path w="481" h="481" extrusionOk="0">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237;p15">
              <a:extLst>
                <a:ext uri="{FF2B5EF4-FFF2-40B4-BE49-F238E27FC236}">
                  <a16:creationId xmlns:a16="http://schemas.microsoft.com/office/drawing/2014/main" id="{C1F6CC88-FAB7-5DF4-0F2B-022BA404E629}"/>
                </a:ext>
              </a:extLst>
            </p:cNvPr>
            <p:cNvSpPr/>
            <p:nvPr/>
          </p:nvSpPr>
          <p:spPr>
            <a:xfrm rot="2700000" flipH="1">
              <a:off x="4154302" y="4531892"/>
              <a:ext cx="37042" cy="36657"/>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238;p15">
              <a:extLst>
                <a:ext uri="{FF2B5EF4-FFF2-40B4-BE49-F238E27FC236}">
                  <a16:creationId xmlns:a16="http://schemas.microsoft.com/office/drawing/2014/main" id="{C273AAAF-41E3-CC9C-D939-FB86902FA599}"/>
                </a:ext>
              </a:extLst>
            </p:cNvPr>
            <p:cNvSpPr/>
            <p:nvPr/>
          </p:nvSpPr>
          <p:spPr>
            <a:xfrm rot="2700000" flipH="1">
              <a:off x="2914340" y="4473576"/>
              <a:ext cx="36965" cy="37042"/>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39;p15">
              <a:extLst>
                <a:ext uri="{FF2B5EF4-FFF2-40B4-BE49-F238E27FC236}">
                  <a16:creationId xmlns:a16="http://schemas.microsoft.com/office/drawing/2014/main" id="{C4ADBA75-6CF8-8862-7777-2736FFB8930E}"/>
                </a:ext>
              </a:extLst>
            </p:cNvPr>
            <p:cNvSpPr/>
            <p:nvPr/>
          </p:nvSpPr>
          <p:spPr>
            <a:xfrm rot="2700000" flipH="1">
              <a:off x="2375001" y="4406326"/>
              <a:ext cx="63457" cy="63457"/>
            </a:xfrm>
            <a:custGeom>
              <a:avLst/>
              <a:gdLst/>
              <a:ahLst/>
              <a:cxnLst/>
              <a:rect l="l" t="t" r="r" b="b"/>
              <a:pathLst>
                <a:path w="824" h="824" extrusionOk="0">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40;p15">
              <a:extLst>
                <a:ext uri="{FF2B5EF4-FFF2-40B4-BE49-F238E27FC236}">
                  <a16:creationId xmlns:a16="http://schemas.microsoft.com/office/drawing/2014/main" id="{87F0F7F4-94F3-15EA-695F-2EB0E54AEA46}"/>
                </a:ext>
              </a:extLst>
            </p:cNvPr>
            <p:cNvSpPr/>
            <p:nvPr/>
          </p:nvSpPr>
          <p:spPr>
            <a:xfrm rot="2700000" flipH="1">
              <a:off x="1691072" y="5152763"/>
              <a:ext cx="63149" cy="63072"/>
            </a:xfrm>
            <a:custGeom>
              <a:avLst/>
              <a:gdLst/>
              <a:ahLst/>
              <a:cxnLst/>
              <a:rect l="l" t="t" r="r" b="b"/>
              <a:pathLst>
                <a:path w="820" h="819" extrusionOk="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41;p15">
              <a:extLst>
                <a:ext uri="{FF2B5EF4-FFF2-40B4-BE49-F238E27FC236}">
                  <a16:creationId xmlns:a16="http://schemas.microsoft.com/office/drawing/2014/main" id="{341260C4-F89D-AAF8-06FD-05E94DA21566}"/>
                </a:ext>
              </a:extLst>
            </p:cNvPr>
            <p:cNvSpPr/>
            <p:nvPr/>
          </p:nvSpPr>
          <p:spPr>
            <a:xfrm rot="2700000" flipH="1">
              <a:off x="1776971" y="5467586"/>
              <a:ext cx="47516" cy="42125"/>
            </a:xfrm>
            <a:custGeom>
              <a:avLst/>
              <a:gdLst/>
              <a:ahLst/>
              <a:cxnLst/>
              <a:rect l="l" t="t" r="r" b="b"/>
              <a:pathLst>
                <a:path w="617" h="547" extrusionOk="0">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42;p15">
              <a:extLst>
                <a:ext uri="{FF2B5EF4-FFF2-40B4-BE49-F238E27FC236}">
                  <a16:creationId xmlns:a16="http://schemas.microsoft.com/office/drawing/2014/main" id="{CDC06C94-B98E-F5AD-5144-41726942E592}"/>
                </a:ext>
              </a:extLst>
            </p:cNvPr>
            <p:cNvSpPr/>
            <p:nvPr/>
          </p:nvSpPr>
          <p:spPr>
            <a:xfrm rot="2700000" flipH="1">
              <a:off x="3136555" y="4746801"/>
              <a:ext cx="235885" cy="238195"/>
            </a:xfrm>
            <a:custGeom>
              <a:avLst/>
              <a:gdLst/>
              <a:ahLst/>
              <a:cxnLst/>
              <a:rect l="l" t="t" r="r" b="b"/>
              <a:pathLst>
                <a:path w="3063" h="3093" extrusionOk="0">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43;p15">
              <a:extLst>
                <a:ext uri="{FF2B5EF4-FFF2-40B4-BE49-F238E27FC236}">
                  <a16:creationId xmlns:a16="http://schemas.microsoft.com/office/drawing/2014/main" id="{A4450B03-936A-8125-9D1A-266ACA819D3B}"/>
                </a:ext>
              </a:extLst>
            </p:cNvPr>
            <p:cNvSpPr/>
            <p:nvPr/>
          </p:nvSpPr>
          <p:spPr>
            <a:xfrm rot="2700000" flipH="1">
              <a:off x="4307438" y="4943076"/>
              <a:ext cx="90642" cy="82633"/>
            </a:xfrm>
            <a:custGeom>
              <a:avLst/>
              <a:gdLst/>
              <a:ahLst/>
              <a:cxnLst/>
              <a:rect l="l" t="t" r="r" b="b"/>
              <a:pathLst>
                <a:path w="1177" h="1073" extrusionOk="0">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244;p15">
              <a:extLst>
                <a:ext uri="{FF2B5EF4-FFF2-40B4-BE49-F238E27FC236}">
                  <a16:creationId xmlns:a16="http://schemas.microsoft.com/office/drawing/2014/main" id="{AC9774A1-E9CE-D143-3C88-A7890BFF8346}"/>
                </a:ext>
              </a:extLst>
            </p:cNvPr>
            <p:cNvSpPr/>
            <p:nvPr/>
          </p:nvSpPr>
          <p:spPr>
            <a:xfrm rot="2700000" flipH="1">
              <a:off x="4117632" y="4754646"/>
              <a:ext cx="470229" cy="459602"/>
            </a:xfrm>
            <a:custGeom>
              <a:avLst/>
              <a:gdLst/>
              <a:ahLst/>
              <a:cxnLst/>
              <a:rect l="l" t="t" r="r" b="b"/>
              <a:pathLst>
                <a:path w="6106" h="5968" extrusionOk="0">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45;p15">
              <a:extLst>
                <a:ext uri="{FF2B5EF4-FFF2-40B4-BE49-F238E27FC236}">
                  <a16:creationId xmlns:a16="http://schemas.microsoft.com/office/drawing/2014/main" id="{80128E50-AE1E-2661-8E29-EC593A66BF54}"/>
                </a:ext>
              </a:extLst>
            </p:cNvPr>
            <p:cNvSpPr/>
            <p:nvPr/>
          </p:nvSpPr>
          <p:spPr>
            <a:xfrm rot="2700000" flipH="1">
              <a:off x="1721123" y="4719249"/>
              <a:ext cx="93491" cy="82556"/>
            </a:xfrm>
            <a:custGeom>
              <a:avLst/>
              <a:gdLst/>
              <a:ahLst/>
              <a:cxnLst/>
              <a:rect l="l" t="t" r="r" b="b"/>
              <a:pathLst>
                <a:path w="1214" h="1072" extrusionOk="0">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46;p15">
              <a:extLst>
                <a:ext uri="{FF2B5EF4-FFF2-40B4-BE49-F238E27FC236}">
                  <a16:creationId xmlns:a16="http://schemas.microsoft.com/office/drawing/2014/main" id="{703E3CA3-7539-6AFB-F07B-5CC20CB282B0}"/>
                </a:ext>
              </a:extLst>
            </p:cNvPr>
            <p:cNvSpPr/>
            <p:nvPr/>
          </p:nvSpPr>
          <p:spPr>
            <a:xfrm rot="2700000" flipH="1">
              <a:off x="1531335" y="4542603"/>
              <a:ext cx="472771" cy="435574"/>
            </a:xfrm>
            <a:custGeom>
              <a:avLst/>
              <a:gdLst/>
              <a:ahLst/>
              <a:cxnLst/>
              <a:rect l="l" t="t" r="r" b="b"/>
              <a:pathLst>
                <a:path w="6139" h="5656" extrusionOk="0">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47;p15">
              <a:extLst>
                <a:ext uri="{FF2B5EF4-FFF2-40B4-BE49-F238E27FC236}">
                  <a16:creationId xmlns:a16="http://schemas.microsoft.com/office/drawing/2014/main" id="{81EE935F-51BE-C7A6-D71F-E9B9B1B7C90D}"/>
                </a:ext>
              </a:extLst>
            </p:cNvPr>
            <p:cNvSpPr/>
            <p:nvPr/>
          </p:nvSpPr>
          <p:spPr>
            <a:xfrm rot="2700000" flipH="1">
              <a:off x="2229809" y="4952600"/>
              <a:ext cx="476005" cy="466918"/>
            </a:xfrm>
            <a:custGeom>
              <a:avLst/>
              <a:gdLst/>
              <a:ahLst/>
              <a:cxnLst/>
              <a:rect l="l" t="t" r="r" b="b"/>
              <a:pathLst>
                <a:path w="6181" h="6063" extrusionOk="0">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248;p15">
              <a:extLst>
                <a:ext uri="{FF2B5EF4-FFF2-40B4-BE49-F238E27FC236}">
                  <a16:creationId xmlns:a16="http://schemas.microsoft.com/office/drawing/2014/main" id="{7AC7CAD3-9FB5-D02A-255D-25D48B3AC838}"/>
                </a:ext>
              </a:extLst>
            </p:cNvPr>
            <p:cNvSpPr/>
            <p:nvPr/>
          </p:nvSpPr>
          <p:spPr>
            <a:xfrm rot="2700000" flipH="1">
              <a:off x="47201" y="2925239"/>
              <a:ext cx="476082" cy="466918"/>
            </a:xfrm>
            <a:custGeom>
              <a:avLst/>
              <a:gdLst/>
              <a:ahLst/>
              <a:cxnLst/>
              <a:rect l="l" t="t" r="r" b="b"/>
              <a:pathLst>
                <a:path w="6182" h="6063" extrusionOk="0">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249;p15">
              <a:extLst>
                <a:ext uri="{FF2B5EF4-FFF2-40B4-BE49-F238E27FC236}">
                  <a16:creationId xmlns:a16="http://schemas.microsoft.com/office/drawing/2014/main" id="{BA175D3E-E23B-CC34-531C-E14BD910A951}"/>
                </a:ext>
              </a:extLst>
            </p:cNvPr>
            <p:cNvSpPr/>
            <p:nvPr/>
          </p:nvSpPr>
          <p:spPr>
            <a:xfrm rot="2700000" flipH="1">
              <a:off x="-92860" y="3631670"/>
              <a:ext cx="37042" cy="37042"/>
            </a:xfrm>
            <a:custGeom>
              <a:avLst/>
              <a:gdLst/>
              <a:ahLst/>
              <a:cxnLst/>
              <a:rect l="l" t="t" r="r" b="b"/>
              <a:pathLst>
                <a:path w="481" h="481" extrusionOk="0">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50;p15">
              <a:extLst>
                <a:ext uri="{FF2B5EF4-FFF2-40B4-BE49-F238E27FC236}">
                  <a16:creationId xmlns:a16="http://schemas.microsoft.com/office/drawing/2014/main" id="{3F8EA26F-A124-7441-C311-67271E62A662}"/>
                </a:ext>
              </a:extLst>
            </p:cNvPr>
            <p:cNvSpPr/>
            <p:nvPr/>
          </p:nvSpPr>
          <p:spPr>
            <a:xfrm rot="2700000" flipH="1">
              <a:off x="97042" y="3637661"/>
              <a:ext cx="37042" cy="36657"/>
            </a:xfrm>
            <a:custGeom>
              <a:avLst/>
              <a:gdLst/>
              <a:ahLst/>
              <a:cxnLst/>
              <a:rect l="l" t="t" r="r" b="b"/>
              <a:pathLst>
                <a:path w="481" h="476" extrusionOk="0">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51;p15">
              <a:extLst>
                <a:ext uri="{FF2B5EF4-FFF2-40B4-BE49-F238E27FC236}">
                  <a16:creationId xmlns:a16="http://schemas.microsoft.com/office/drawing/2014/main" id="{F6F9EFFE-F9AB-F6AA-C933-00350834D075}"/>
                </a:ext>
              </a:extLst>
            </p:cNvPr>
            <p:cNvSpPr/>
            <p:nvPr/>
          </p:nvSpPr>
          <p:spPr>
            <a:xfrm rot="2700000" flipH="1">
              <a:off x="2021211" y="5060350"/>
              <a:ext cx="36965" cy="37042"/>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52;p15">
              <a:extLst>
                <a:ext uri="{FF2B5EF4-FFF2-40B4-BE49-F238E27FC236}">
                  <a16:creationId xmlns:a16="http://schemas.microsoft.com/office/drawing/2014/main" id="{E9722B21-63A5-FCBB-AD29-668DB9F4D66E}"/>
                </a:ext>
              </a:extLst>
            </p:cNvPr>
            <p:cNvSpPr/>
            <p:nvPr/>
          </p:nvSpPr>
          <p:spPr>
            <a:xfrm rot="2700000" flipH="1">
              <a:off x="1523298" y="5641243"/>
              <a:ext cx="36965" cy="37042"/>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53;p15">
              <a:extLst>
                <a:ext uri="{FF2B5EF4-FFF2-40B4-BE49-F238E27FC236}">
                  <a16:creationId xmlns:a16="http://schemas.microsoft.com/office/drawing/2014/main" id="{D9769C2F-1B85-7B35-24F3-7083010BEF66}"/>
                </a:ext>
              </a:extLst>
            </p:cNvPr>
            <p:cNvSpPr/>
            <p:nvPr/>
          </p:nvSpPr>
          <p:spPr>
            <a:xfrm rot="2700000" flipH="1">
              <a:off x="3857318" y="4903971"/>
              <a:ext cx="37042" cy="36965"/>
            </a:xfrm>
            <a:custGeom>
              <a:avLst/>
              <a:gdLst/>
              <a:ahLst/>
              <a:cxnLst/>
              <a:rect l="l" t="t" r="r" b="b"/>
              <a:pathLst>
                <a:path w="481" h="480" extrusionOk="0">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54;p15">
              <a:extLst>
                <a:ext uri="{FF2B5EF4-FFF2-40B4-BE49-F238E27FC236}">
                  <a16:creationId xmlns:a16="http://schemas.microsoft.com/office/drawing/2014/main" id="{755078E6-0966-4126-DED6-469847AADFEE}"/>
                </a:ext>
              </a:extLst>
            </p:cNvPr>
            <p:cNvSpPr/>
            <p:nvPr/>
          </p:nvSpPr>
          <p:spPr>
            <a:xfrm rot="2700000" flipH="1">
              <a:off x="3812382" y="5247412"/>
              <a:ext cx="63149" cy="63457"/>
            </a:xfrm>
            <a:custGeom>
              <a:avLst/>
              <a:gdLst/>
              <a:ahLst/>
              <a:cxnLst/>
              <a:rect l="l" t="t" r="r" b="b"/>
              <a:pathLst>
                <a:path w="820" h="824" extrusionOk="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5;p15">
            <a:extLst>
              <a:ext uri="{FF2B5EF4-FFF2-40B4-BE49-F238E27FC236}">
                <a16:creationId xmlns:a16="http://schemas.microsoft.com/office/drawing/2014/main" id="{8B630625-30F9-EB9C-A656-F86E49CB6CB8}"/>
              </a:ext>
            </a:extLst>
          </p:cNvPr>
          <p:cNvGrpSpPr/>
          <p:nvPr/>
        </p:nvGrpSpPr>
        <p:grpSpPr>
          <a:xfrm>
            <a:off x="10303456" y="1845"/>
            <a:ext cx="1967961" cy="2069629"/>
            <a:chOff x="7727591" y="1384"/>
            <a:chExt cx="1475971" cy="1552222"/>
          </a:xfrm>
        </p:grpSpPr>
        <p:sp>
          <p:nvSpPr>
            <p:cNvPr id="26" name="Google Shape;256;p15">
              <a:extLst>
                <a:ext uri="{FF2B5EF4-FFF2-40B4-BE49-F238E27FC236}">
                  <a16:creationId xmlns:a16="http://schemas.microsoft.com/office/drawing/2014/main" id="{76F58BAA-17F3-18A7-25EA-63A82E4BE537}"/>
                </a:ext>
              </a:extLst>
            </p:cNvPr>
            <p:cNvSpPr/>
            <p:nvPr/>
          </p:nvSpPr>
          <p:spPr>
            <a:xfrm rot="4499919">
              <a:off x="8478164" y="859620"/>
              <a:ext cx="226659" cy="226659"/>
            </a:xfrm>
            <a:custGeom>
              <a:avLst/>
              <a:gdLst/>
              <a:ahLst/>
              <a:cxnLst/>
              <a:rect l="l" t="t" r="r" b="b"/>
              <a:pathLst>
                <a:path w="4606" h="4606" extrusionOk="0">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57;p15">
              <a:extLst>
                <a:ext uri="{FF2B5EF4-FFF2-40B4-BE49-F238E27FC236}">
                  <a16:creationId xmlns:a16="http://schemas.microsoft.com/office/drawing/2014/main" id="{32F49D8F-897A-DE17-3173-CBD312D45421}"/>
                </a:ext>
              </a:extLst>
            </p:cNvPr>
            <p:cNvSpPr/>
            <p:nvPr/>
          </p:nvSpPr>
          <p:spPr>
            <a:xfrm rot="4499919">
              <a:off x="8951430" y="425151"/>
              <a:ext cx="226659" cy="226659"/>
            </a:xfrm>
            <a:custGeom>
              <a:avLst/>
              <a:gdLst/>
              <a:ahLst/>
              <a:cxnLst/>
              <a:rect l="l" t="t" r="r" b="b"/>
              <a:pathLst>
                <a:path w="4606" h="4606" extrusionOk="0">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58;p15">
              <a:extLst>
                <a:ext uri="{FF2B5EF4-FFF2-40B4-BE49-F238E27FC236}">
                  <a16:creationId xmlns:a16="http://schemas.microsoft.com/office/drawing/2014/main" id="{C08739FF-5D03-DDDE-A763-F74D791EFFB9}"/>
                </a:ext>
              </a:extLst>
            </p:cNvPr>
            <p:cNvSpPr/>
            <p:nvPr/>
          </p:nvSpPr>
          <p:spPr>
            <a:xfrm rot="4499919">
              <a:off x="7769919" y="43712"/>
              <a:ext cx="376650" cy="376650"/>
            </a:xfrm>
            <a:custGeom>
              <a:avLst/>
              <a:gdLst/>
              <a:ahLst/>
              <a:cxnLst/>
              <a:rect l="l" t="t" r="r" b="b"/>
              <a:pathLst>
                <a:path w="7654" h="7654" extrusionOk="0">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59;p15">
              <a:extLst>
                <a:ext uri="{FF2B5EF4-FFF2-40B4-BE49-F238E27FC236}">
                  <a16:creationId xmlns:a16="http://schemas.microsoft.com/office/drawing/2014/main" id="{29BC2B59-9995-6F2F-CD40-6EC0028AC64D}"/>
                </a:ext>
              </a:extLst>
            </p:cNvPr>
            <p:cNvSpPr/>
            <p:nvPr/>
          </p:nvSpPr>
          <p:spPr>
            <a:xfrm rot="4499919">
              <a:off x="8286233" y="82928"/>
              <a:ext cx="150286" cy="148810"/>
            </a:xfrm>
            <a:custGeom>
              <a:avLst/>
              <a:gdLst/>
              <a:ahLst/>
              <a:cxnLst/>
              <a:rect l="l" t="t" r="r" b="b"/>
              <a:pathLst>
                <a:path w="3054" h="3024" extrusionOk="0">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260;p15">
              <a:extLst>
                <a:ext uri="{FF2B5EF4-FFF2-40B4-BE49-F238E27FC236}">
                  <a16:creationId xmlns:a16="http://schemas.microsoft.com/office/drawing/2014/main" id="{A62727FF-F867-792F-2F35-2FBDF4436802}"/>
                </a:ext>
              </a:extLst>
            </p:cNvPr>
            <p:cNvSpPr/>
            <p:nvPr/>
          </p:nvSpPr>
          <p:spPr>
            <a:xfrm rot="4499919">
              <a:off x="8799718" y="694772"/>
              <a:ext cx="150237" cy="148613"/>
            </a:xfrm>
            <a:custGeom>
              <a:avLst/>
              <a:gdLst/>
              <a:ahLst/>
              <a:cxnLst/>
              <a:rect l="l" t="t" r="r" b="b"/>
              <a:pathLst>
                <a:path w="3053" h="3020" extrusionOk="0">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261;p15">
              <a:extLst>
                <a:ext uri="{FF2B5EF4-FFF2-40B4-BE49-F238E27FC236}">
                  <a16:creationId xmlns:a16="http://schemas.microsoft.com/office/drawing/2014/main" id="{BE59FF6C-44B1-6233-E418-D27A4DDAB3AB}"/>
                </a:ext>
              </a:extLst>
            </p:cNvPr>
            <p:cNvSpPr/>
            <p:nvPr/>
          </p:nvSpPr>
          <p:spPr>
            <a:xfrm rot="4499919">
              <a:off x="8799694" y="1387514"/>
              <a:ext cx="150286" cy="148564"/>
            </a:xfrm>
            <a:custGeom>
              <a:avLst/>
              <a:gdLst/>
              <a:ahLst/>
              <a:cxnLst/>
              <a:rect l="l" t="t" r="r" b="b"/>
              <a:pathLst>
                <a:path w="3054" h="3019" extrusionOk="0">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 name="Google Shape;2120;p58">
            <a:extLst>
              <a:ext uri="{FF2B5EF4-FFF2-40B4-BE49-F238E27FC236}">
                <a16:creationId xmlns:a16="http://schemas.microsoft.com/office/drawing/2014/main" id="{4DB0D072-3396-F222-D08F-2729EC3D76B3}"/>
              </a:ext>
            </a:extLst>
          </p:cNvPr>
          <p:cNvSpPr/>
          <p:nvPr/>
        </p:nvSpPr>
        <p:spPr>
          <a:xfrm>
            <a:off x="953467" y="3187982"/>
            <a:ext cx="651600" cy="609600"/>
          </a:xfrm>
          <a:prstGeom prst="rect">
            <a:avLst/>
          </a:prstGeom>
          <a:solidFill>
            <a:schemeClr val="tx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lt1"/>
                </a:solidFill>
                <a:latin typeface="Montserrat"/>
                <a:ea typeface="Montserrat"/>
                <a:cs typeface="Montserrat"/>
                <a:sym typeface="Montserrat"/>
              </a:rPr>
              <a:t>1</a:t>
            </a:r>
            <a:endParaRPr sz="3200" b="1" dirty="0">
              <a:solidFill>
                <a:schemeClr val="lt1"/>
              </a:solidFill>
              <a:latin typeface="Montserrat"/>
              <a:ea typeface="Montserrat"/>
              <a:cs typeface="Montserrat"/>
              <a:sym typeface="Montserrat"/>
            </a:endParaRPr>
          </a:p>
        </p:txBody>
      </p:sp>
      <p:sp>
        <p:nvSpPr>
          <p:cNvPr id="33" name="Google Shape;2121;p58">
            <a:extLst>
              <a:ext uri="{FF2B5EF4-FFF2-40B4-BE49-F238E27FC236}">
                <a16:creationId xmlns:a16="http://schemas.microsoft.com/office/drawing/2014/main" id="{2AF86F93-B1FE-A159-444D-21CE9B2224EF}"/>
              </a:ext>
            </a:extLst>
          </p:cNvPr>
          <p:cNvSpPr/>
          <p:nvPr/>
        </p:nvSpPr>
        <p:spPr>
          <a:xfrm>
            <a:off x="3360199" y="3187982"/>
            <a:ext cx="651600" cy="609600"/>
          </a:xfrm>
          <a:prstGeom prst="rect">
            <a:avLst/>
          </a:prstGeom>
          <a:solidFill>
            <a:schemeClr val="tx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lt1"/>
                </a:solidFill>
                <a:latin typeface="Montserrat"/>
                <a:ea typeface="Montserrat"/>
                <a:cs typeface="Montserrat"/>
                <a:sym typeface="Montserrat"/>
              </a:rPr>
              <a:t>2</a:t>
            </a:r>
            <a:endParaRPr sz="3200" b="1" dirty="0">
              <a:solidFill>
                <a:schemeClr val="lt1"/>
              </a:solidFill>
              <a:latin typeface="Montserrat"/>
              <a:ea typeface="Montserrat"/>
              <a:cs typeface="Montserrat"/>
              <a:sym typeface="Montserrat"/>
            </a:endParaRPr>
          </a:p>
        </p:txBody>
      </p:sp>
      <p:sp>
        <p:nvSpPr>
          <p:cNvPr id="34" name="Google Shape;2122;p58">
            <a:extLst>
              <a:ext uri="{FF2B5EF4-FFF2-40B4-BE49-F238E27FC236}">
                <a16:creationId xmlns:a16="http://schemas.microsoft.com/office/drawing/2014/main" id="{18FD61F2-C7A3-F1EE-A198-E405BC801780}"/>
              </a:ext>
            </a:extLst>
          </p:cNvPr>
          <p:cNvSpPr/>
          <p:nvPr/>
        </p:nvSpPr>
        <p:spPr>
          <a:xfrm>
            <a:off x="5766935" y="3187982"/>
            <a:ext cx="651600" cy="609600"/>
          </a:xfrm>
          <a:prstGeom prst="rect">
            <a:avLst/>
          </a:prstGeom>
          <a:solidFill>
            <a:schemeClr val="tx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a:solidFill>
                  <a:schemeClr val="lt1"/>
                </a:solidFill>
                <a:latin typeface="Montserrat"/>
                <a:ea typeface="Montserrat"/>
                <a:cs typeface="Montserrat"/>
                <a:sym typeface="Montserrat"/>
              </a:rPr>
              <a:t>3</a:t>
            </a:r>
            <a:endParaRPr sz="3200" b="1">
              <a:solidFill>
                <a:schemeClr val="lt1"/>
              </a:solidFill>
              <a:latin typeface="Montserrat"/>
              <a:ea typeface="Montserrat"/>
              <a:cs typeface="Montserrat"/>
              <a:sym typeface="Montserrat"/>
            </a:endParaRPr>
          </a:p>
        </p:txBody>
      </p:sp>
      <p:sp>
        <p:nvSpPr>
          <p:cNvPr id="35" name="Google Shape;2123;p58">
            <a:extLst>
              <a:ext uri="{FF2B5EF4-FFF2-40B4-BE49-F238E27FC236}">
                <a16:creationId xmlns:a16="http://schemas.microsoft.com/office/drawing/2014/main" id="{998DEA6F-A0CD-0D3C-6DE2-6B6A790FAE47}"/>
              </a:ext>
            </a:extLst>
          </p:cNvPr>
          <p:cNvSpPr/>
          <p:nvPr/>
        </p:nvSpPr>
        <p:spPr>
          <a:xfrm>
            <a:off x="8173671" y="3187982"/>
            <a:ext cx="651600" cy="609600"/>
          </a:xfrm>
          <a:prstGeom prst="rect">
            <a:avLst/>
          </a:prstGeom>
          <a:solidFill>
            <a:schemeClr val="tx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a:solidFill>
                  <a:schemeClr val="lt1"/>
                </a:solidFill>
                <a:latin typeface="Montserrat"/>
                <a:ea typeface="Montserrat"/>
                <a:cs typeface="Montserrat"/>
                <a:sym typeface="Montserrat"/>
              </a:rPr>
              <a:t>4</a:t>
            </a:r>
            <a:endParaRPr sz="3200" b="1">
              <a:solidFill>
                <a:schemeClr val="lt1"/>
              </a:solidFill>
              <a:latin typeface="Montserrat"/>
              <a:ea typeface="Montserrat"/>
              <a:cs typeface="Montserrat"/>
              <a:sym typeface="Montserrat"/>
            </a:endParaRPr>
          </a:p>
        </p:txBody>
      </p:sp>
      <p:sp>
        <p:nvSpPr>
          <p:cNvPr id="36" name="Google Shape;2124;p58">
            <a:extLst>
              <a:ext uri="{FF2B5EF4-FFF2-40B4-BE49-F238E27FC236}">
                <a16:creationId xmlns:a16="http://schemas.microsoft.com/office/drawing/2014/main" id="{68263F56-DEA0-A802-C327-1EDD17B47D71}"/>
              </a:ext>
            </a:extLst>
          </p:cNvPr>
          <p:cNvSpPr txBox="1">
            <a:spLocks noGrp="1"/>
          </p:cNvSpPr>
          <p:nvPr/>
        </p:nvSpPr>
        <p:spPr>
          <a:xfrm>
            <a:off x="960000" y="663640"/>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b="1" dirty="0">
                <a:latin typeface="Montserrat Medium"/>
                <a:ea typeface="Montserrat Medium"/>
                <a:cs typeface="Montserrat Medium"/>
                <a:sym typeface="Montserrat Medium"/>
              </a:rPr>
              <a:t>FASI DEL </a:t>
            </a:r>
            <a:r>
              <a:rPr lang="en" dirty="0">
                <a:latin typeface="Montserrat Medium"/>
                <a:ea typeface="Montserrat Medium"/>
                <a:cs typeface="Montserrat Medium"/>
                <a:sym typeface="Montserrat Medium"/>
              </a:rPr>
              <a:t>PROGETTO</a:t>
            </a:r>
            <a:endParaRPr dirty="0">
              <a:latin typeface="Montserrat Medium"/>
              <a:ea typeface="Montserrat Medium"/>
              <a:cs typeface="Montserrat Medium"/>
              <a:sym typeface="Montserrat Medium"/>
            </a:endParaRPr>
          </a:p>
        </p:txBody>
      </p:sp>
      <p:sp>
        <p:nvSpPr>
          <p:cNvPr id="37" name="Google Shape;2125;p58">
            <a:extLst>
              <a:ext uri="{FF2B5EF4-FFF2-40B4-BE49-F238E27FC236}">
                <a16:creationId xmlns:a16="http://schemas.microsoft.com/office/drawing/2014/main" id="{AE63A527-BFE0-A1BC-DD40-245407C936DA}"/>
              </a:ext>
            </a:extLst>
          </p:cNvPr>
          <p:cNvSpPr txBox="1"/>
          <p:nvPr/>
        </p:nvSpPr>
        <p:spPr>
          <a:xfrm>
            <a:off x="960000" y="2292132"/>
            <a:ext cx="3901600" cy="6096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dk1"/>
                </a:solidFill>
                <a:highlight>
                  <a:schemeClr val="accent3"/>
                </a:highlight>
                <a:latin typeface="Montserrat"/>
                <a:ea typeface="Montserrat"/>
                <a:cs typeface="Montserrat"/>
                <a:sym typeface="Montserrat"/>
              </a:rPr>
              <a:t>PRE-PROCESS</a:t>
            </a:r>
            <a:endParaRPr sz="3200" b="1" dirty="0">
              <a:solidFill>
                <a:schemeClr val="dk1"/>
              </a:solidFill>
              <a:highlight>
                <a:schemeClr val="accent3"/>
              </a:highlight>
              <a:latin typeface="Montserrat"/>
              <a:ea typeface="Montserrat"/>
              <a:cs typeface="Montserrat"/>
              <a:sym typeface="Montserrat"/>
            </a:endParaRPr>
          </a:p>
        </p:txBody>
      </p:sp>
      <p:sp>
        <p:nvSpPr>
          <p:cNvPr id="38" name="Google Shape;2127;p58">
            <a:extLst>
              <a:ext uri="{FF2B5EF4-FFF2-40B4-BE49-F238E27FC236}">
                <a16:creationId xmlns:a16="http://schemas.microsoft.com/office/drawing/2014/main" id="{BF49F27C-6E2D-1BEA-ABBD-8DD0666FE68D}"/>
              </a:ext>
            </a:extLst>
          </p:cNvPr>
          <p:cNvSpPr txBox="1"/>
          <p:nvPr/>
        </p:nvSpPr>
        <p:spPr>
          <a:xfrm>
            <a:off x="1735199" y="4207484"/>
            <a:ext cx="3901600" cy="6132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dk1"/>
                </a:solidFill>
                <a:highlight>
                  <a:schemeClr val="accent3"/>
                </a:highlight>
                <a:latin typeface="Montserrat"/>
                <a:ea typeface="Montserrat"/>
                <a:cs typeface="Montserrat"/>
                <a:sym typeface="Montserrat"/>
              </a:rPr>
              <a:t>FEATURE ENG.</a:t>
            </a:r>
            <a:endParaRPr sz="3200" b="1" dirty="0">
              <a:solidFill>
                <a:schemeClr val="dk1"/>
              </a:solidFill>
              <a:highlight>
                <a:schemeClr val="accent3"/>
              </a:highlight>
              <a:latin typeface="Montserrat"/>
              <a:ea typeface="Montserrat"/>
              <a:cs typeface="Montserrat"/>
              <a:sym typeface="Montserrat"/>
            </a:endParaRPr>
          </a:p>
        </p:txBody>
      </p:sp>
      <p:sp>
        <p:nvSpPr>
          <p:cNvPr id="39" name="Google Shape;2129;p58">
            <a:extLst>
              <a:ext uri="{FF2B5EF4-FFF2-40B4-BE49-F238E27FC236}">
                <a16:creationId xmlns:a16="http://schemas.microsoft.com/office/drawing/2014/main" id="{2C478846-30DF-A55A-EBA2-D09B5DC54DDB}"/>
              </a:ext>
            </a:extLst>
          </p:cNvPr>
          <p:cNvSpPr txBox="1"/>
          <p:nvPr/>
        </p:nvSpPr>
        <p:spPr>
          <a:xfrm>
            <a:off x="3819853" y="5889076"/>
            <a:ext cx="4355936" cy="6096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3200" b="1" dirty="0">
              <a:solidFill>
                <a:schemeClr val="dk1"/>
              </a:solidFill>
              <a:highlight>
                <a:schemeClr val="accent3"/>
              </a:highlight>
              <a:latin typeface="Montserrat"/>
              <a:ea typeface="Montserrat"/>
              <a:cs typeface="Montserrat"/>
              <a:sym typeface="Montserrat"/>
            </a:endParaRPr>
          </a:p>
        </p:txBody>
      </p:sp>
      <p:sp>
        <p:nvSpPr>
          <p:cNvPr id="40" name="Google Shape;2131;p58">
            <a:extLst>
              <a:ext uri="{FF2B5EF4-FFF2-40B4-BE49-F238E27FC236}">
                <a16:creationId xmlns:a16="http://schemas.microsoft.com/office/drawing/2014/main" id="{F46FFCFA-96F4-D24B-AD43-1BE4DB3D3D2D}"/>
              </a:ext>
            </a:extLst>
          </p:cNvPr>
          <p:cNvSpPr txBox="1"/>
          <p:nvPr/>
        </p:nvSpPr>
        <p:spPr>
          <a:xfrm>
            <a:off x="7330408" y="2294018"/>
            <a:ext cx="3901600" cy="6096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dk1"/>
                </a:solidFill>
                <a:highlight>
                  <a:schemeClr val="accent3"/>
                </a:highlight>
                <a:latin typeface="Montserrat"/>
                <a:ea typeface="Montserrat"/>
                <a:cs typeface="Montserrat"/>
                <a:sym typeface="Montserrat"/>
              </a:rPr>
              <a:t>RISULTATI</a:t>
            </a:r>
            <a:endParaRPr sz="3200" b="1" dirty="0">
              <a:solidFill>
                <a:schemeClr val="dk1"/>
              </a:solidFill>
              <a:highlight>
                <a:schemeClr val="accent3"/>
              </a:highlight>
              <a:latin typeface="Montserrat"/>
              <a:ea typeface="Montserrat"/>
              <a:cs typeface="Montserrat"/>
              <a:sym typeface="Montserrat"/>
            </a:endParaRPr>
          </a:p>
        </p:txBody>
      </p:sp>
      <p:cxnSp>
        <p:nvCxnSpPr>
          <p:cNvPr id="41" name="Google Shape;2133;p58">
            <a:extLst>
              <a:ext uri="{FF2B5EF4-FFF2-40B4-BE49-F238E27FC236}">
                <a16:creationId xmlns:a16="http://schemas.microsoft.com/office/drawing/2014/main" id="{9D74267F-3CCB-A063-B175-E5AFA15B81D9}"/>
              </a:ext>
            </a:extLst>
          </p:cNvPr>
          <p:cNvCxnSpPr>
            <a:stCxn id="32" idx="3"/>
            <a:endCxn id="33" idx="1"/>
          </p:cNvCxnSpPr>
          <p:nvPr/>
        </p:nvCxnSpPr>
        <p:spPr>
          <a:xfrm>
            <a:off x="1605067" y="3492782"/>
            <a:ext cx="1755132" cy="0"/>
          </a:xfrm>
          <a:prstGeom prst="straightConnector1">
            <a:avLst/>
          </a:prstGeom>
          <a:noFill/>
          <a:ln w="9525" cap="flat" cmpd="sng">
            <a:solidFill>
              <a:schemeClr val="tx1"/>
            </a:solidFill>
            <a:prstDash val="solid"/>
            <a:round/>
            <a:headEnd type="none" w="med" len="med"/>
            <a:tailEnd type="none" w="med" len="med"/>
          </a:ln>
        </p:spPr>
      </p:cxnSp>
      <p:cxnSp>
        <p:nvCxnSpPr>
          <p:cNvPr id="42" name="Google Shape;2134;p58">
            <a:extLst>
              <a:ext uri="{FF2B5EF4-FFF2-40B4-BE49-F238E27FC236}">
                <a16:creationId xmlns:a16="http://schemas.microsoft.com/office/drawing/2014/main" id="{5E264C59-626D-8241-EA67-3F0876906245}"/>
              </a:ext>
            </a:extLst>
          </p:cNvPr>
          <p:cNvCxnSpPr>
            <a:cxnSpLocks/>
            <a:stCxn id="33" idx="3"/>
            <a:endCxn id="34" idx="1"/>
          </p:cNvCxnSpPr>
          <p:nvPr/>
        </p:nvCxnSpPr>
        <p:spPr>
          <a:xfrm>
            <a:off x="4011799" y="3492782"/>
            <a:ext cx="1755200" cy="0"/>
          </a:xfrm>
          <a:prstGeom prst="straightConnector1">
            <a:avLst/>
          </a:prstGeom>
          <a:noFill/>
          <a:ln w="9525" cap="flat" cmpd="sng">
            <a:solidFill>
              <a:schemeClr val="tx1"/>
            </a:solidFill>
            <a:prstDash val="solid"/>
            <a:round/>
            <a:headEnd type="none" w="med" len="med"/>
            <a:tailEnd type="none" w="med" len="med"/>
          </a:ln>
        </p:spPr>
      </p:cxnSp>
      <p:cxnSp>
        <p:nvCxnSpPr>
          <p:cNvPr id="43" name="Google Shape;2135;p58">
            <a:extLst>
              <a:ext uri="{FF2B5EF4-FFF2-40B4-BE49-F238E27FC236}">
                <a16:creationId xmlns:a16="http://schemas.microsoft.com/office/drawing/2014/main" id="{F3B696F4-0B10-BD0F-D1F3-017304F06643}"/>
              </a:ext>
            </a:extLst>
          </p:cNvPr>
          <p:cNvCxnSpPr>
            <a:cxnSpLocks/>
            <a:stCxn id="34" idx="3"/>
            <a:endCxn id="35" idx="1"/>
          </p:cNvCxnSpPr>
          <p:nvPr/>
        </p:nvCxnSpPr>
        <p:spPr>
          <a:xfrm>
            <a:off x="6418535" y="3492782"/>
            <a:ext cx="1755200" cy="0"/>
          </a:xfrm>
          <a:prstGeom prst="straightConnector1">
            <a:avLst/>
          </a:prstGeom>
          <a:noFill/>
          <a:ln w="9525" cap="flat" cmpd="sng">
            <a:solidFill>
              <a:schemeClr val="tx1"/>
            </a:solidFill>
            <a:prstDash val="solid"/>
            <a:round/>
            <a:headEnd type="none" w="med" len="med"/>
            <a:tailEnd type="none" w="med" len="med"/>
          </a:ln>
        </p:spPr>
      </p:cxnSp>
      <p:sp>
        <p:nvSpPr>
          <p:cNvPr id="44" name="Google Shape;2136;p58">
            <a:extLst>
              <a:ext uri="{FF2B5EF4-FFF2-40B4-BE49-F238E27FC236}">
                <a16:creationId xmlns:a16="http://schemas.microsoft.com/office/drawing/2014/main" id="{40BA9AB6-F9B4-0535-C5CD-B8ED04CE3000}"/>
              </a:ext>
            </a:extLst>
          </p:cNvPr>
          <p:cNvSpPr/>
          <p:nvPr/>
        </p:nvSpPr>
        <p:spPr>
          <a:xfrm>
            <a:off x="10580408" y="3187982"/>
            <a:ext cx="651600" cy="609600"/>
          </a:xfrm>
          <a:prstGeom prst="rect">
            <a:avLst/>
          </a:prstGeom>
          <a:solidFill>
            <a:schemeClr val="tx1"/>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a:solidFill>
                  <a:schemeClr val="lt1"/>
                </a:solidFill>
                <a:latin typeface="Montserrat"/>
                <a:ea typeface="Montserrat"/>
                <a:cs typeface="Montserrat"/>
                <a:sym typeface="Montserrat"/>
              </a:rPr>
              <a:t>5</a:t>
            </a:r>
            <a:endParaRPr sz="3200" b="1">
              <a:solidFill>
                <a:schemeClr val="lt1"/>
              </a:solidFill>
              <a:latin typeface="Montserrat"/>
              <a:ea typeface="Montserrat"/>
              <a:cs typeface="Montserrat"/>
              <a:sym typeface="Montserrat"/>
            </a:endParaRPr>
          </a:p>
        </p:txBody>
      </p:sp>
      <p:cxnSp>
        <p:nvCxnSpPr>
          <p:cNvPr id="45" name="Google Shape;2137;p58">
            <a:extLst>
              <a:ext uri="{FF2B5EF4-FFF2-40B4-BE49-F238E27FC236}">
                <a16:creationId xmlns:a16="http://schemas.microsoft.com/office/drawing/2014/main" id="{A7975BFC-2B0D-9F35-4FB9-BF583B29F4AF}"/>
              </a:ext>
            </a:extLst>
          </p:cNvPr>
          <p:cNvCxnSpPr>
            <a:stCxn id="35" idx="3"/>
            <a:endCxn id="44" idx="1"/>
          </p:cNvCxnSpPr>
          <p:nvPr/>
        </p:nvCxnSpPr>
        <p:spPr>
          <a:xfrm>
            <a:off x="8825271" y="3492782"/>
            <a:ext cx="1755200" cy="0"/>
          </a:xfrm>
          <a:prstGeom prst="straightConnector1">
            <a:avLst/>
          </a:prstGeom>
          <a:noFill/>
          <a:ln w="9525" cap="flat" cmpd="sng">
            <a:solidFill>
              <a:schemeClr val="tx1"/>
            </a:solidFill>
            <a:prstDash val="solid"/>
            <a:round/>
            <a:headEnd type="none" w="med" len="med"/>
            <a:tailEnd type="none" w="med" len="med"/>
          </a:ln>
        </p:spPr>
      </p:cxnSp>
      <p:sp>
        <p:nvSpPr>
          <p:cNvPr id="46" name="Google Shape;2138;p58">
            <a:extLst>
              <a:ext uri="{FF2B5EF4-FFF2-40B4-BE49-F238E27FC236}">
                <a16:creationId xmlns:a16="http://schemas.microsoft.com/office/drawing/2014/main" id="{7DFF0EF3-A5C9-D583-55AF-87B3C2ACFE99}"/>
              </a:ext>
            </a:extLst>
          </p:cNvPr>
          <p:cNvSpPr txBox="1"/>
          <p:nvPr/>
        </p:nvSpPr>
        <p:spPr>
          <a:xfrm>
            <a:off x="6548671" y="4202762"/>
            <a:ext cx="3901600" cy="6096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dk1"/>
                </a:solidFill>
                <a:highlight>
                  <a:schemeClr val="accent3"/>
                </a:highlight>
                <a:latin typeface="Montserrat"/>
                <a:ea typeface="Montserrat"/>
                <a:cs typeface="Montserrat"/>
                <a:sym typeface="Montserrat"/>
              </a:rPr>
              <a:t>MODELLAZIONE</a:t>
            </a:r>
            <a:endParaRPr sz="3200" b="1" dirty="0">
              <a:solidFill>
                <a:schemeClr val="dk1"/>
              </a:solidFill>
              <a:highlight>
                <a:schemeClr val="accent3"/>
              </a:highlight>
              <a:latin typeface="Montserrat"/>
              <a:ea typeface="Montserrat"/>
              <a:cs typeface="Montserrat"/>
              <a:sym typeface="Montserrat"/>
            </a:endParaRPr>
          </a:p>
        </p:txBody>
      </p:sp>
      <p:sp>
        <p:nvSpPr>
          <p:cNvPr id="47" name="Google Shape;2140;p58">
            <a:extLst>
              <a:ext uri="{FF2B5EF4-FFF2-40B4-BE49-F238E27FC236}">
                <a16:creationId xmlns:a16="http://schemas.microsoft.com/office/drawing/2014/main" id="{934C350F-ABE3-719A-2B79-74198FCE1899}"/>
              </a:ext>
            </a:extLst>
          </p:cNvPr>
          <p:cNvSpPr/>
          <p:nvPr/>
        </p:nvSpPr>
        <p:spPr>
          <a:xfrm rot="2700000" flipH="1">
            <a:off x="-1279802" y="3777723"/>
            <a:ext cx="49389" cy="49389"/>
          </a:xfrm>
          <a:custGeom>
            <a:avLst/>
            <a:gdLst/>
            <a:ahLst/>
            <a:cxnLst/>
            <a:rect l="l" t="t" r="r" b="b"/>
            <a:pathLst>
              <a:path w="481" h="481" extrusionOk="0">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cxnSp>
        <p:nvCxnSpPr>
          <p:cNvPr id="48" name="Google Shape;2142;p58">
            <a:extLst>
              <a:ext uri="{FF2B5EF4-FFF2-40B4-BE49-F238E27FC236}">
                <a16:creationId xmlns:a16="http://schemas.microsoft.com/office/drawing/2014/main" id="{65245D67-DF3D-EE87-F7D8-ACE0AB2599E9}"/>
              </a:ext>
            </a:extLst>
          </p:cNvPr>
          <p:cNvCxnSpPr>
            <a:stCxn id="46" idx="0"/>
            <a:endCxn id="35" idx="2"/>
          </p:cNvCxnSpPr>
          <p:nvPr/>
        </p:nvCxnSpPr>
        <p:spPr>
          <a:xfrm rot="-5400000">
            <a:off x="8297271" y="3999762"/>
            <a:ext cx="405200" cy="800"/>
          </a:xfrm>
          <a:prstGeom prst="bentConnector3">
            <a:avLst>
              <a:gd name="adj1" fmla="val 49998"/>
            </a:avLst>
          </a:prstGeom>
          <a:noFill/>
          <a:ln w="9525" cap="flat" cmpd="sng">
            <a:solidFill>
              <a:schemeClr val="tx1"/>
            </a:solidFill>
            <a:prstDash val="solid"/>
            <a:round/>
            <a:headEnd type="none" w="med" len="med"/>
            <a:tailEnd type="none" w="med" len="med"/>
          </a:ln>
        </p:spPr>
      </p:cxnSp>
      <p:cxnSp>
        <p:nvCxnSpPr>
          <p:cNvPr id="49" name="Google Shape;2143;p58">
            <a:extLst>
              <a:ext uri="{FF2B5EF4-FFF2-40B4-BE49-F238E27FC236}">
                <a16:creationId xmlns:a16="http://schemas.microsoft.com/office/drawing/2014/main" id="{754C57B9-01E4-4C90-4156-AB1FD9E541F2}"/>
              </a:ext>
            </a:extLst>
          </p:cNvPr>
          <p:cNvCxnSpPr>
            <a:stCxn id="44" idx="0"/>
            <a:endCxn id="40" idx="2"/>
          </p:cNvCxnSpPr>
          <p:nvPr/>
        </p:nvCxnSpPr>
        <p:spPr>
          <a:xfrm rot="5400000" flipH="1">
            <a:off x="9951608" y="2233382"/>
            <a:ext cx="284400" cy="1624800"/>
          </a:xfrm>
          <a:prstGeom prst="bentConnector3">
            <a:avLst>
              <a:gd name="adj1" fmla="val 49994"/>
            </a:avLst>
          </a:prstGeom>
          <a:noFill/>
          <a:ln w="9525" cap="flat" cmpd="sng">
            <a:solidFill>
              <a:schemeClr val="tx1"/>
            </a:solidFill>
            <a:prstDash val="solid"/>
            <a:round/>
            <a:headEnd type="none" w="med" len="med"/>
            <a:tailEnd type="none" w="med" len="med"/>
          </a:ln>
        </p:spPr>
      </p:cxnSp>
      <p:cxnSp>
        <p:nvCxnSpPr>
          <p:cNvPr id="50" name="Google Shape;2144;p58">
            <a:extLst>
              <a:ext uri="{FF2B5EF4-FFF2-40B4-BE49-F238E27FC236}">
                <a16:creationId xmlns:a16="http://schemas.microsoft.com/office/drawing/2014/main" id="{87FB1419-214F-9BE6-FCD6-986A5126267F}"/>
              </a:ext>
            </a:extLst>
          </p:cNvPr>
          <p:cNvCxnSpPr>
            <a:stCxn id="32" idx="0"/>
            <a:endCxn id="37" idx="2"/>
          </p:cNvCxnSpPr>
          <p:nvPr/>
        </p:nvCxnSpPr>
        <p:spPr>
          <a:xfrm rot="-5400000">
            <a:off x="1951867" y="2228982"/>
            <a:ext cx="286400" cy="1631600"/>
          </a:xfrm>
          <a:prstGeom prst="bentConnector3">
            <a:avLst>
              <a:gd name="adj1" fmla="val 49974"/>
            </a:avLst>
          </a:prstGeom>
          <a:noFill/>
          <a:ln w="9525" cap="flat" cmpd="sng">
            <a:solidFill>
              <a:schemeClr val="tx1"/>
            </a:solidFill>
            <a:prstDash val="solid"/>
            <a:round/>
            <a:headEnd type="none" w="med" len="med"/>
            <a:tailEnd type="none" w="med" len="med"/>
          </a:ln>
        </p:spPr>
      </p:cxnSp>
      <p:cxnSp>
        <p:nvCxnSpPr>
          <p:cNvPr id="51" name="Google Shape;2145;p58">
            <a:extLst>
              <a:ext uri="{FF2B5EF4-FFF2-40B4-BE49-F238E27FC236}">
                <a16:creationId xmlns:a16="http://schemas.microsoft.com/office/drawing/2014/main" id="{CC13AECC-C986-A858-D27E-BF59E7CB96DC}"/>
              </a:ext>
            </a:extLst>
          </p:cNvPr>
          <p:cNvCxnSpPr>
            <a:stCxn id="38" idx="0"/>
            <a:endCxn id="33" idx="2"/>
          </p:cNvCxnSpPr>
          <p:nvPr/>
        </p:nvCxnSpPr>
        <p:spPr>
          <a:xfrm rot="-5400000">
            <a:off x="3481399" y="4002084"/>
            <a:ext cx="410000" cy="800"/>
          </a:xfrm>
          <a:prstGeom prst="bentConnector3">
            <a:avLst>
              <a:gd name="adj1" fmla="val 49988"/>
            </a:avLst>
          </a:prstGeom>
          <a:noFill/>
          <a:ln w="9525" cap="flat" cmpd="sng">
            <a:solidFill>
              <a:schemeClr val="tx1"/>
            </a:solidFill>
            <a:prstDash val="solid"/>
            <a:round/>
            <a:headEnd type="none" w="med" len="med"/>
            <a:tailEnd type="none" w="med" len="med"/>
          </a:ln>
        </p:spPr>
      </p:cxnSp>
      <p:cxnSp>
        <p:nvCxnSpPr>
          <p:cNvPr id="52" name="Google Shape;2145;p58">
            <a:extLst>
              <a:ext uri="{FF2B5EF4-FFF2-40B4-BE49-F238E27FC236}">
                <a16:creationId xmlns:a16="http://schemas.microsoft.com/office/drawing/2014/main" id="{A1001EB8-B374-1FA3-41EB-E15FD4546F4D}"/>
              </a:ext>
            </a:extLst>
          </p:cNvPr>
          <p:cNvCxnSpPr>
            <a:cxnSpLocks/>
            <a:endCxn id="34" idx="2"/>
          </p:cNvCxnSpPr>
          <p:nvPr/>
        </p:nvCxnSpPr>
        <p:spPr>
          <a:xfrm flipV="1">
            <a:off x="6092735" y="3797582"/>
            <a:ext cx="0" cy="1481894"/>
          </a:xfrm>
          <a:prstGeom prst="straightConnector1">
            <a:avLst/>
          </a:prstGeom>
          <a:noFill/>
          <a:ln w="9525" cap="flat" cmpd="sng">
            <a:solidFill>
              <a:schemeClr val="tx1"/>
            </a:solidFill>
            <a:prstDash val="solid"/>
            <a:round/>
            <a:headEnd type="none" w="med" len="med"/>
            <a:tailEnd type="none" w="med" len="med"/>
          </a:ln>
        </p:spPr>
      </p:cxnSp>
      <p:sp>
        <p:nvSpPr>
          <p:cNvPr id="53" name="Google Shape;2129;p58">
            <a:extLst>
              <a:ext uri="{FF2B5EF4-FFF2-40B4-BE49-F238E27FC236}">
                <a16:creationId xmlns:a16="http://schemas.microsoft.com/office/drawing/2014/main" id="{1AA6631F-19E5-C006-0CC7-ED736AF1ADBB}"/>
              </a:ext>
            </a:extLst>
          </p:cNvPr>
          <p:cNvSpPr txBox="1"/>
          <p:nvPr/>
        </p:nvSpPr>
        <p:spPr>
          <a:xfrm>
            <a:off x="2666734" y="5298025"/>
            <a:ext cx="6852001" cy="609600"/>
          </a:xfrm>
          <a:prstGeom prst="rect">
            <a:avLst/>
          </a:prstGeom>
          <a:noFill/>
          <a:ln>
            <a:noFill/>
          </a:ln>
        </p:spPr>
        <p:txBody>
          <a:bodyPr spcFirstLastPara="1" wrap="square" lIns="121900" tIns="121900" rIns="121900" bIns="121900" anchor="b"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3200" b="1" dirty="0">
                <a:solidFill>
                  <a:schemeClr val="dk1"/>
                </a:solidFill>
                <a:highlight>
                  <a:schemeClr val="accent3"/>
                </a:highlight>
                <a:latin typeface="Montserrat"/>
                <a:ea typeface="Montserrat"/>
                <a:cs typeface="Montserrat"/>
                <a:sym typeface="Montserrat"/>
              </a:rPr>
              <a:t>BILANCIAMENTO E DIVISIONE</a:t>
            </a:r>
            <a:endParaRPr sz="3200" b="1" dirty="0">
              <a:solidFill>
                <a:schemeClr val="dk1"/>
              </a:solidFill>
              <a:highlight>
                <a:schemeClr val="accent3"/>
              </a:highlight>
              <a:latin typeface="Montserrat"/>
              <a:ea typeface="Montserrat"/>
              <a:cs typeface="Montserrat"/>
              <a:sym typeface="Montserrat"/>
            </a:endParaRPr>
          </a:p>
        </p:txBody>
      </p:sp>
    </p:spTree>
    <p:extLst>
      <p:ext uri="{BB962C8B-B14F-4D97-AF65-F5344CB8AC3E}">
        <p14:creationId xmlns:p14="http://schemas.microsoft.com/office/powerpoint/2010/main" val="260811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p23">
            <a:extLst>
              <a:ext uri="{FF2B5EF4-FFF2-40B4-BE49-F238E27FC236}">
                <a16:creationId xmlns:a16="http://schemas.microsoft.com/office/drawing/2014/main" id="{61BE66F0-4D6C-95AA-5D70-BCBD19E72F46}"/>
              </a:ext>
            </a:extLst>
          </p:cNvPr>
          <p:cNvSpPr/>
          <p:nvPr/>
        </p:nvSpPr>
        <p:spPr>
          <a:xfrm rot="10800000">
            <a:off x="8293920" y="-4616576"/>
            <a:ext cx="12336913" cy="5710543"/>
          </a:xfrm>
          <a:custGeom>
            <a:avLst/>
            <a:gdLst/>
            <a:ahLst/>
            <a:cxnLst/>
            <a:rect l="l" t="t" r="r" b="b"/>
            <a:pathLst>
              <a:path w="50749" h="28701" extrusionOk="0">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 name="Google Shape;476;p23">
            <a:extLst>
              <a:ext uri="{FF2B5EF4-FFF2-40B4-BE49-F238E27FC236}">
                <a16:creationId xmlns:a16="http://schemas.microsoft.com/office/drawing/2014/main" id="{A4FD016B-AE59-7EED-2C1B-F4084F5CB6A1}"/>
              </a:ext>
            </a:extLst>
          </p:cNvPr>
          <p:cNvGrpSpPr/>
          <p:nvPr/>
        </p:nvGrpSpPr>
        <p:grpSpPr>
          <a:xfrm>
            <a:off x="4502477" y="-400515"/>
            <a:ext cx="6267360" cy="1098748"/>
            <a:chOff x="3376858" y="-300387"/>
            <a:chExt cx="4700520" cy="824061"/>
          </a:xfrm>
        </p:grpSpPr>
        <p:sp>
          <p:nvSpPr>
            <p:cNvPr id="4" name="Google Shape;477;p23">
              <a:extLst>
                <a:ext uri="{FF2B5EF4-FFF2-40B4-BE49-F238E27FC236}">
                  <a16:creationId xmlns:a16="http://schemas.microsoft.com/office/drawing/2014/main" id="{B32BF1BB-8083-9C9E-157B-C06E88C64FDE}"/>
                </a:ext>
              </a:extLst>
            </p:cNvPr>
            <p:cNvSpPr/>
            <p:nvPr/>
          </p:nvSpPr>
          <p:spPr>
            <a:xfrm>
              <a:off x="7331394" y="410042"/>
              <a:ext cx="53363" cy="53361"/>
            </a:xfrm>
            <a:custGeom>
              <a:avLst/>
              <a:gdLst/>
              <a:ahLst/>
              <a:cxnLst/>
              <a:rect l="l" t="t" r="r" b="b"/>
              <a:pathLst>
                <a:path w="749" h="749" extrusionOk="0">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 name="Google Shape;478;p23">
              <a:extLst>
                <a:ext uri="{FF2B5EF4-FFF2-40B4-BE49-F238E27FC236}">
                  <a16:creationId xmlns:a16="http://schemas.microsoft.com/office/drawing/2014/main" id="{458BD8FC-6277-ADA4-C9D2-D613C28B353B}"/>
                </a:ext>
              </a:extLst>
            </p:cNvPr>
            <p:cNvSpPr/>
            <p:nvPr/>
          </p:nvSpPr>
          <p:spPr>
            <a:xfrm>
              <a:off x="5748381" y="66511"/>
              <a:ext cx="34269" cy="33911"/>
            </a:xfrm>
            <a:custGeom>
              <a:avLst/>
              <a:gdLst/>
              <a:ahLst/>
              <a:cxnLst/>
              <a:rect l="l" t="t" r="r" b="b"/>
              <a:pathLst>
                <a:path w="481" h="476" extrusionOk="0">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479;p23">
              <a:extLst>
                <a:ext uri="{FF2B5EF4-FFF2-40B4-BE49-F238E27FC236}">
                  <a16:creationId xmlns:a16="http://schemas.microsoft.com/office/drawing/2014/main" id="{7B1C62BD-3E30-6486-EEE7-CA3DD829E154}"/>
                </a:ext>
              </a:extLst>
            </p:cNvPr>
            <p:cNvSpPr/>
            <p:nvPr/>
          </p:nvSpPr>
          <p:spPr>
            <a:xfrm>
              <a:off x="4121126" y="476725"/>
              <a:ext cx="34198" cy="34268"/>
            </a:xfrm>
            <a:custGeom>
              <a:avLst/>
              <a:gdLst/>
              <a:ahLst/>
              <a:cxnLst/>
              <a:rect l="l" t="t" r="r" b="b"/>
              <a:pathLst>
                <a:path w="480" h="481"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480;p23">
              <a:extLst>
                <a:ext uri="{FF2B5EF4-FFF2-40B4-BE49-F238E27FC236}">
                  <a16:creationId xmlns:a16="http://schemas.microsoft.com/office/drawing/2014/main" id="{B44AE100-C335-FB8B-C4AC-613467D6A52A}"/>
                </a:ext>
              </a:extLst>
            </p:cNvPr>
            <p:cNvSpPr/>
            <p:nvPr/>
          </p:nvSpPr>
          <p:spPr>
            <a:xfrm>
              <a:off x="6503055" y="-300387"/>
              <a:ext cx="58350" cy="58704"/>
            </a:xfrm>
            <a:custGeom>
              <a:avLst/>
              <a:gdLst/>
              <a:ahLst/>
              <a:cxnLst/>
              <a:rect l="l" t="t" r="r" b="b"/>
              <a:pathLst>
                <a:path w="819" h="824" extrusionOk="0">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81;p23">
              <a:extLst>
                <a:ext uri="{FF2B5EF4-FFF2-40B4-BE49-F238E27FC236}">
                  <a16:creationId xmlns:a16="http://schemas.microsoft.com/office/drawing/2014/main" id="{C7844C92-2EBD-BDC1-523D-12CF741E47FF}"/>
                </a:ext>
              </a:extLst>
            </p:cNvPr>
            <p:cNvSpPr/>
            <p:nvPr/>
          </p:nvSpPr>
          <p:spPr>
            <a:xfrm>
              <a:off x="6473560" y="378196"/>
              <a:ext cx="58706" cy="58704"/>
            </a:xfrm>
            <a:custGeom>
              <a:avLst/>
              <a:gdLst/>
              <a:ahLst/>
              <a:cxnLst/>
              <a:rect l="l" t="t" r="r" b="b"/>
              <a:pathLst>
                <a:path w="824" h="824" extrusionOk="0">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82;p23">
              <a:extLst>
                <a:ext uri="{FF2B5EF4-FFF2-40B4-BE49-F238E27FC236}">
                  <a16:creationId xmlns:a16="http://schemas.microsoft.com/office/drawing/2014/main" id="{BC965382-3837-7602-FD16-BF72F9437B4C}"/>
                </a:ext>
              </a:extLst>
            </p:cNvPr>
            <p:cNvSpPr/>
            <p:nvPr/>
          </p:nvSpPr>
          <p:spPr>
            <a:xfrm>
              <a:off x="3993103" y="-215253"/>
              <a:ext cx="33913" cy="34196"/>
            </a:xfrm>
            <a:custGeom>
              <a:avLst/>
              <a:gdLst/>
              <a:ahLst/>
              <a:cxnLst/>
              <a:rect l="l" t="t" r="r" b="b"/>
              <a:pathLst>
                <a:path w="476" h="480" extrusionOk="0">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83;p23">
              <a:extLst>
                <a:ext uri="{FF2B5EF4-FFF2-40B4-BE49-F238E27FC236}">
                  <a16:creationId xmlns:a16="http://schemas.microsoft.com/office/drawing/2014/main" id="{71B58C0E-D2C4-760A-F556-95822D17EF44}"/>
                </a:ext>
              </a:extLst>
            </p:cNvPr>
            <p:cNvSpPr/>
            <p:nvPr/>
          </p:nvSpPr>
          <p:spPr>
            <a:xfrm>
              <a:off x="4288332" y="51479"/>
              <a:ext cx="54004" cy="49229"/>
            </a:xfrm>
            <a:custGeom>
              <a:avLst/>
              <a:gdLst/>
              <a:ahLst/>
              <a:cxnLst/>
              <a:rect l="l" t="t" r="r" b="b"/>
              <a:pathLst>
                <a:path w="758" h="691" extrusionOk="0">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84;p23">
              <a:extLst>
                <a:ext uri="{FF2B5EF4-FFF2-40B4-BE49-F238E27FC236}">
                  <a16:creationId xmlns:a16="http://schemas.microsoft.com/office/drawing/2014/main" id="{9453C092-DF97-82C3-2AFB-4E58A253B38D}"/>
                </a:ext>
              </a:extLst>
            </p:cNvPr>
            <p:cNvSpPr/>
            <p:nvPr/>
          </p:nvSpPr>
          <p:spPr>
            <a:xfrm>
              <a:off x="4175413" y="-60728"/>
              <a:ext cx="279850" cy="273429"/>
            </a:xfrm>
            <a:custGeom>
              <a:avLst/>
              <a:gdLst/>
              <a:ahLst/>
              <a:cxnLst/>
              <a:rect l="l" t="t" r="r" b="b"/>
              <a:pathLst>
                <a:path w="3928" h="3838" extrusionOk="0">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85;p23">
              <a:extLst>
                <a:ext uri="{FF2B5EF4-FFF2-40B4-BE49-F238E27FC236}">
                  <a16:creationId xmlns:a16="http://schemas.microsoft.com/office/drawing/2014/main" id="{FE293858-1DDF-A37E-1B95-CF4FB06DEB9E}"/>
                </a:ext>
              </a:extLst>
            </p:cNvPr>
            <p:cNvSpPr/>
            <p:nvPr/>
          </p:nvSpPr>
          <p:spPr>
            <a:xfrm>
              <a:off x="5339727" y="241406"/>
              <a:ext cx="83855" cy="76443"/>
            </a:xfrm>
            <a:custGeom>
              <a:avLst/>
              <a:gdLst/>
              <a:ahLst/>
              <a:cxnLst/>
              <a:rect l="l" t="t" r="r" b="b"/>
              <a:pathLst>
                <a:path w="1177" h="1073" extrusionOk="0">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486;p23">
              <a:extLst>
                <a:ext uri="{FF2B5EF4-FFF2-40B4-BE49-F238E27FC236}">
                  <a16:creationId xmlns:a16="http://schemas.microsoft.com/office/drawing/2014/main" id="{234F6066-84E6-C225-A5A4-8848F53AE3A9}"/>
                </a:ext>
              </a:extLst>
            </p:cNvPr>
            <p:cNvSpPr/>
            <p:nvPr/>
          </p:nvSpPr>
          <p:spPr>
            <a:xfrm>
              <a:off x="5164114" y="72561"/>
              <a:ext cx="435378" cy="413919"/>
            </a:xfrm>
            <a:custGeom>
              <a:avLst/>
              <a:gdLst/>
              <a:ahLst/>
              <a:cxnLst/>
              <a:rect l="l" t="t" r="r" b="b"/>
              <a:pathLst>
                <a:path w="6111" h="5810" extrusionOk="0">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487;p23">
              <a:extLst>
                <a:ext uri="{FF2B5EF4-FFF2-40B4-BE49-F238E27FC236}">
                  <a16:creationId xmlns:a16="http://schemas.microsoft.com/office/drawing/2014/main" id="{E3B7DFF0-9C47-48DE-134B-DA9CB10C210A}"/>
                </a:ext>
              </a:extLst>
            </p:cNvPr>
            <p:cNvSpPr/>
            <p:nvPr/>
          </p:nvSpPr>
          <p:spPr>
            <a:xfrm>
              <a:off x="3376858" y="49486"/>
              <a:ext cx="306995" cy="286680"/>
            </a:xfrm>
            <a:custGeom>
              <a:avLst/>
              <a:gdLst/>
              <a:ahLst/>
              <a:cxnLst/>
              <a:rect l="l" t="t" r="r" b="b"/>
              <a:pathLst>
                <a:path w="4309" h="4024" extrusionOk="0">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488;p23">
              <a:extLst>
                <a:ext uri="{FF2B5EF4-FFF2-40B4-BE49-F238E27FC236}">
                  <a16:creationId xmlns:a16="http://schemas.microsoft.com/office/drawing/2014/main" id="{184667E2-9FB4-2EA8-3400-1404821B9EAD}"/>
                </a:ext>
              </a:extLst>
            </p:cNvPr>
            <p:cNvSpPr/>
            <p:nvPr/>
          </p:nvSpPr>
          <p:spPr>
            <a:xfrm>
              <a:off x="7334101" y="-88512"/>
              <a:ext cx="422625" cy="407650"/>
            </a:xfrm>
            <a:custGeom>
              <a:avLst/>
              <a:gdLst/>
              <a:ahLst/>
              <a:cxnLst/>
              <a:rect l="l" t="t" r="r" b="b"/>
              <a:pathLst>
                <a:path w="5932" h="5722" extrusionOk="0">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489;p23">
              <a:extLst>
                <a:ext uri="{FF2B5EF4-FFF2-40B4-BE49-F238E27FC236}">
                  <a16:creationId xmlns:a16="http://schemas.microsoft.com/office/drawing/2014/main" id="{10133F21-98C7-042A-4B56-188802E7C2DE}"/>
                </a:ext>
              </a:extLst>
            </p:cNvPr>
            <p:cNvSpPr/>
            <p:nvPr/>
          </p:nvSpPr>
          <p:spPr>
            <a:xfrm>
              <a:off x="8043180" y="489477"/>
              <a:ext cx="34198" cy="34196"/>
            </a:xfrm>
            <a:custGeom>
              <a:avLst/>
              <a:gdLst/>
              <a:ahLst/>
              <a:cxnLst/>
              <a:rect l="l" t="t" r="r" b="b"/>
              <a:pathLst>
                <a:path w="480" h="480" extrusionOk="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490;p23">
              <a:extLst>
                <a:ext uri="{FF2B5EF4-FFF2-40B4-BE49-F238E27FC236}">
                  <a16:creationId xmlns:a16="http://schemas.microsoft.com/office/drawing/2014/main" id="{7A886074-9AEF-4EC0-9A97-C6917CBF594F}"/>
                </a:ext>
              </a:extLst>
            </p:cNvPr>
            <p:cNvSpPr/>
            <p:nvPr/>
          </p:nvSpPr>
          <p:spPr>
            <a:xfrm>
              <a:off x="7079765" y="262570"/>
              <a:ext cx="34198" cy="33911"/>
            </a:xfrm>
            <a:custGeom>
              <a:avLst/>
              <a:gdLst/>
              <a:ahLst/>
              <a:cxnLst/>
              <a:rect l="l" t="t" r="r" b="b"/>
              <a:pathLst>
                <a:path w="480" h="476" extrusionOk="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491;p23">
              <a:extLst>
                <a:ext uri="{FF2B5EF4-FFF2-40B4-BE49-F238E27FC236}">
                  <a16:creationId xmlns:a16="http://schemas.microsoft.com/office/drawing/2014/main" id="{84078BF3-0A60-0E37-4837-CDBB70B58F6C}"/>
                </a:ext>
              </a:extLst>
            </p:cNvPr>
            <p:cNvSpPr/>
            <p:nvPr/>
          </p:nvSpPr>
          <p:spPr>
            <a:xfrm>
              <a:off x="4980954" y="49484"/>
              <a:ext cx="34269" cy="33911"/>
            </a:xfrm>
            <a:custGeom>
              <a:avLst/>
              <a:gdLst/>
              <a:ahLst/>
              <a:cxnLst/>
              <a:rect l="l" t="t" r="r" b="b"/>
              <a:pathLst>
                <a:path w="481" h="476" extrusionOk="0">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492;p23">
              <a:extLst>
                <a:ext uri="{FF2B5EF4-FFF2-40B4-BE49-F238E27FC236}">
                  <a16:creationId xmlns:a16="http://schemas.microsoft.com/office/drawing/2014/main" id="{40DBFEF7-92AD-EC59-B9AE-CA06B8173649}"/>
                </a:ext>
              </a:extLst>
            </p:cNvPr>
            <p:cNvSpPr/>
            <p:nvPr/>
          </p:nvSpPr>
          <p:spPr>
            <a:xfrm>
              <a:off x="7102491" y="-124490"/>
              <a:ext cx="34269" cy="34268"/>
            </a:xfrm>
            <a:custGeom>
              <a:avLst/>
              <a:gdLst/>
              <a:ahLst/>
              <a:cxnLst/>
              <a:rect l="l" t="t" r="r" b="b"/>
              <a:pathLst>
                <a:path w="481" h="481" extrusionOk="0">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493;p23">
              <a:extLst>
                <a:ext uri="{FF2B5EF4-FFF2-40B4-BE49-F238E27FC236}">
                  <a16:creationId xmlns:a16="http://schemas.microsoft.com/office/drawing/2014/main" id="{477A9D36-BF48-0429-188F-61ABF6D3EE73}"/>
                </a:ext>
              </a:extLst>
            </p:cNvPr>
            <p:cNvSpPr/>
            <p:nvPr/>
          </p:nvSpPr>
          <p:spPr>
            <a:xfrm>
              <a:off x="6124329" y="-90650"/>
              <a:ext cx="33913" cy="34268"/>
            </a:xfrm>
            <a:custGeom>
              <a:avLst/>
              <a:gdLst/>
              <a:ahLst/>
              <a:cxnLst/>
              <a:rect l="l" t="t" r="r" b="b"/>
              <a:pathLst>
                <a:path w="476" h="481" extrusionOk="0">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494;p23">
              <a:extLst>
                <a:ext uri="{FF2B5EF4-FFF2-40B4-BE49-F238E27FC236}">
                  <a16:creationId xmlns:a16="http://schemas.microsoft.com/office/drawing/2014/main" id="{7A224CD5-BFDB-0C3D-E83C-FB7C8EFD8D81}"/>
                </a:ext>
              </a:extLst>
            </p:cNvPr>
            <p:cNvSpPr/>
            <p:nvPr/>
          </p:nvSpPr>
          <p:spPr>
            <a:xfrm>
              <a:off x="8001930" y="-187112"/>
              <a:ext cx="58421" cy="58348"/>
            </a:xfrm>
            <a:custGeom>
              <a:avLst/>
              <a:gdLst/>
              <a:ahLst/>
              <a:cxnLst/>
              <a:rect l="l" t="t" r="r" b="b"/>
              <a:pathLst>
                <a:path w="820" h="819" extrusionOk="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495;p23">
              <a:extLst>
                <a:ext uri="{FF2B5EF4-FFF2-40B4-BE49-F238E27FC236}">
                  <a16:creationId xmlns:a16="http://schemas.microsoft.com/office/drawing/2014/main" id="{2A576E29-07C3-66CE-BFA2-1A613EACC4B9}"/>
                </a:ext>
              </a:extLst>
            </p:cNvPr>
            <p:cNvSpPr/>
            <p:nvPr/>
          </p:nvSpPr>
          <p:spPr>
            <a:xfrm>
              <a:off x="4572520" y="-114088"/>
              <a:ext cx="58350" cy="58704"/>
            </a:xfrm>
            <a:custGeom>
              <a:avLst/>
              <a:gdLst/>
              <a:ahLst/>
              <a:cxnLst/>
              <a:rect l="l" t="t" r="r" b="b"/>
              <a:pathLst>
                <a:path w="819" h="824" extrusionOk="0">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496;p23">
            <a:extLst>
              <a:ext uri="{FF2B5EF4-FFF2-40B4-BE49-F238E27FC236}">
                <a16:creationId xmlns:a16="http://schemas.microsoft.com/office/drawing/2014/main" id="{9E0657BB-C26B-5046-13AD-EF9761F74727}"/>
              </a:ext>
            </a:extLst>
          </p:cNvPr>
          <p:cNvGrpSpPr/>
          <p:nvPr/>
        </p:nvGrpSpPr>
        <p:grpSpPr>
          <a:xfrm>
            <a:off x="7129908" y="4632778"/>
            <a:ext cx="5062093" cy="2133532"/>
            <a:chOff x="5347431" y="3474583"/>
            <a:chExt cx="3796570" cy="1600149"/>
          </a:xfrm>
        </p:grpSpPr>
        <p:sp>
          <p:nvSpPr>
            <p:cNvPr id="24" name="Google Shape;497;p23">
              <a:extLst>
                <a:ext uri="{FF2B5EF4-FFF2-40B4-BE49-F238E27FC236}">
                  <a16:creationId xmlns:a16="http://schemas.microsoft.com/office/drawing/2014/main" id="{D556EEC8-4F97-1E18-3775-DE8257A4115A}"/>
                </a:ext>
              </a:extLst>
            </p:cNvPr>
            <p:cNvSpPr/>
            <p:nvPr/>
          </p:nvSpPr>
          <p:spPr>
            <a:xfrm flipH="1">
              <a:off x="8681197" y="3474583"/>
              <a:ext cx="462799" cy="462799"/>
            </a:xfrm>
            <a:custGeom>
              <a:avLst/>
              <a:gdLst/>
              <a:ahLst/>
              <a:cxnLst/>
              <a:rect l="l" t="t" r="r" b="b"/>
              <a:pathLst>
                <a:path w="7654" h="7654" extrusionOk="0">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498;p23">
              <a:extLst>
                <a:ext uri="{FF2B5EF4-FFF2-40B4-BE49-F238E27FC236}">
                  <a16:creationId xmlns:a16="http://schemas.microsoft.com/office/drawing/2014/main" id="{CE3B7C5F-43E3-FF49-9F93-3D53A9450D14}"/>
                </a:ext>
              </a:extLst>
            </p:cNvPr>
            <p:cNvSpPr/>
            <p:nvPr/>
          </p:nvSpPr>
          <p:spPr>
            <a:xfrm flipH="1">
              <a:off x="8225616" y="4628802"/>
              <a:ext cx="184600" cy="182846"/>
            </a:xfrm>
            <a:custGeom>
              <a:avLst/>
              <a:gdLst/>
              <a:ahLst/>
              <a:cxnLst/>
              <a:rect l="l" t="t" r="r" b="b"/>
              <a:pathLst>
                <a:path w="3053" h="3024" extrusionOk="0">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499;p23">
              <a:extLst>
                <a:ext uri="{FF2B5EF4-FFF2-40B4-BE49-F238E27FC236}">
                  <a16:creationId xmlns:a16="http://schemas.microsoft.com/office/drawing/2014/main" id="{AD069389-5C88-8C28-9E55-8CBF8F7D5340}"/>
                </a:ext>
              </a:extLst>
            </p:cNvPr>
            <p:cNvSpPr/>
            <p:nvPr/>
          </p:nvSpPr>
          <p:spPr>
            <a:xfrm flipH="1">
              <a:off x="8649042" y="4216141"/>
              <a:ext cx="184660" cy="182544"/>
            </a:xfrm>
            <a:custGeom>
              <a:avLst/>
              <a:gdLst/>
              <a:ahLst/>
              <a:cxnLst/>
              <a:rect l="l" t="t" r="r" b="b"/>
              <a:pathLst>
                <a:path w="3054" h="3019" extrusionOk="0">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7" name="Google Shape;500;p23">
              <a:extLst>
                <a:ext uri="{FF2B5EF4-FFF2-40B4-BE49-F238E27FC236}">
                  <a16:creationId xmlns:a16="http://schemas.microsoft.com/office/drawing/2014/main" id="{093CAA4A-E202-43EF-D3F0-FB68B5D630FB}"/>
                </a:ext>
              </a:extLst>
            </p:cNvPr>
            <p:cNvGrpSpPr/>
            <p:nvPr/>
          </p:nvGrpSpPr>
          <p:grpSpPr>
            <a:xfrm>
              <a:off x="5347431" y="4611933"/>
              <a:ext cx="3796570" cy="462799"/>
              <a:chOff x="5347431" y="4611933"/>
              <a:chExt cx="3796570" cy="462799"/>
            </a:xfrm>
          </p:grpSpPr>
          <p:sp>
            <p:nvSpPr>
              <p:cNvPr id="28" name="Google Shape;501;p23">
                <a:extLst>
                  <a:ext uri="{FF2B5EF4-FFF2-40B4-BE49-F238E27FC236}">
                    <a16:creationId xmlns:a16="http://schemas.microsoft.com/office/drawing/2014/main" id="{AADAB1C0-3A42-DAE8-550E-AB33885228F8}"/>
                  </a:ext>
                </a:extLst>
              </p:cNvPr>
              <p:cNvSpPr/>
              <p:nvPr/>
            </p:nvSpPr>
            <p:spPr>
              <a:xfrm flipH="1">
                <a:off x="7403879" y="4704068"/>
                <a:ext cx="278502" cy="278502"/>
              </a:xfrm>
              <a:custGeom>
                <a:avLst/>
                <a:gdLst/>
                <a:ahLst/>
                <a:cxnLst/>
                <a:rect l="l" t="t" r="r" b="b"/>
                <a:pathLst>
                  <a:path w="4606" h="4606" extrusionOk="0">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502;p23">
                <a:extLst>
                  <a:ext uri="{FF2B5EF4-FFF2-40B4-BE49-F238E27FC236}">
                    <a16:creationId xmlns:a16="http://schemas.microsoft.com/office/drawing/2014/main" id="{8C71DB60-11FC-358B-25C9-CD46F03C62B1}"/>
                  </a:ext>
                </a:extLst>
              </p:cNvPr>
              <p:cNvSpPr/>
              <p:nvPr/>
            </p:nvSpPr>
            <p:spPr>
              <a:xfrm flipH="1">
                <a:off x="8681202" y="4611933"/>
                <a:ext cx="462799" cy="462799"/>
              </a:xfrm>
              <a:custGeom>
                <a:avLst/>
                <a:gdLst/>
                <a:ahLst/>
                <a:cxnLst/>
                <a:rect l="l" t="t" r="r" b="b"/>
                <a:pathLst>
                  <a:path w="7654" h="7654" extrusionOk="0">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503;p23">
                <a:extLst>
                  <a:ext uri="{FF2B5EF4-FFF2-40B4-BE49-F238E27FC236}">
                    <a16:creationId xmlns:a16="http://schemas.microsoft.com/office/drawing/2014/main" id="{76E71D15-E8B9-4807-969E-D10F2D539038}"/>
                  </a:ext>
                </a:extLst>
              </p:cNvPr>
              <p:cNvSpPr/>
              <p:nvPr/>
            </p:nvSpPr>
            <p:spPr>
              <a:xfrm flipH="1">
                <a:off x="5347431" y="4836674"/>
                <a:ext cx="184660" cy="182604"/>
              </a:xfrm>
              <a:custGeom>
                <a:avLst/>
                <a:gdLst/>
                <a:ahLst/>
                <a:cxnLst/>
                <a:rect l="l" t="t" r="r" b="b"/>
                <a:pathLst>
                  <a:path w="3054" h="3020" extrusionOk="0">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504;p23">
                <a:extLst>
                  <a:ext uri="{FF2B5EF4-FFF2-40B4-BE49-F238E27FC236}">
                    <a16:creationId xmlns:a16="http://schemas.microsoft.com/office/drawing/2014/main" id="{16516526-C284-3FE9-03E6-3F53145A2ACF}"/>
                  </a:ext>
                </a:extLst>
              </p:cNvPr>
              <p:cNvSpPr/>
              <p:nvPr/>
            </p:nvSpPr>
            <p:spPr>
              <a:xfrm flipH="1">
                <a:off x="6220446" y="4836668"/>
                <a:ext cx="184600" cy="182604"/>
              </a:xfrm>
              <a:custGeom>
                <a:avLst/>
                <a:gdLst/>
                <a:ahLst/>
                <a:cxnLst/>
                <a:rect l="l" t="t" r="r" b="b"/>
                <a:pathLst>
                  <a:path w="3053" h="3020" extrusionOk="0">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2" name="Google Shape;1618;p49">
            <a:extLst>
              <a:ext uri="{FF2B5EF4-FFF2-40B4-BE49-F238E27FC236}">
                <a16:creationId xmlns:a16="http://schemas.microsoft.com/office/drawing/2014/main" id="{F567DC18-7997-218F-0B75-C41B5A39C867}"/>
              </a:ext>
            </a:extLst>
          </p:cNvPr>
          <p:cNvSpPr txBox="1">
            <a:spLocks noGrp="1"/>
          </p:cNvSpPr>
          <p:nvPr/>
        </p:nvSpPr>
        <p:spPr>
          <a:xfrm>
            <a:off x="960000" y="457708"/>
            <a:ext cx="10272000" cy="763600"/>
          </a:xfrm>
          <a:prstGeom prst="rect">
            <a:avLst/>
          </a:prstGeom>
        </p:spPr>
        <p:txBody>
          <a:bodyPr spcFirstLastPara="1" wrap="square" lIns="121900" tIns="121900" rIns="121900" bIns="121900" anchor="t"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 b="1" dirty="0">
                <a:latin typeface="Montserrat" pitchFamily="2" charset="77"/>
              </a:rPr>
              <a:t>PREPROCESSING</a:t>
            </a:r>
            <a:r>
              <a:rPr lang="en" dirty="0">
                <a:latin typeface="Montserrat" pitchFamily="2" charset="77"/>
              </a:rPr>
              <a:t> DEL TESTO</a:t>
            </a:r>
            <a:endParaRPr dirty="0">
              <a:latin typeface="Montserrat" pitchFamily="2" charset="77"/>
              <a:ea typeface="Montserrat Medium"/>
              <a:cs typeface="Montserrat Medium"/>
              <a:sym typeface="Montserrat Medium"/>
            </a:endParaRPr>
          </a:p>
        </p:txBody>
      </p:sp>
      <p:sp>
        <p:nvSpPr>
          <p:cNvPr id="48" name="Google Shape;2295;p63">
            <a:extLst>
              <a:ext uri="{FF2B5EF4-FFF2-40B4-BE49-F238E27FC236}">
                <a16:creationId xmlns:a16="http://schemas.microsoft.com/office/drawing/2014/main" id="{5FB232D0-053B-D795-9C6F-52EBFC0E1CE2}"/>
              </a:ext>
            </a:extLst>
          </p:cNvPr>
          <p:cNvSpPr txBox="1">
            <a:spLocks noGrp="1"/>
          </p:cNvSpPr>
          <p:nvPr/>
        </p:nvSpPr>
        <p:spPr>
          <a:xfrm>
            <a:off x="863931" y="5136884"/>
            <a:ext cx="4659458" cy="1646547"/>
          </a:xfrm>
          <a:prstGeom prst="rect">
            <a:avLst/>
          </a:prstGeom>
          <a:ln>
            <a:solidFill>
              <a:schemeClr val="bg1"/>
            </a:solidFill>
          </a:ln>
        </p:spPr>
        <p:txBody>
          <a:bodyPr spcFirstLastPara="1" wrap="square" lIns="121900" tIns="121900" rIns="121900" bIns="121900" anchor="ctr" anchorCtr="0">
            <a:noAutofit/>
          </a:bodyPr>
          <a:lstStyle>
            <a:lvl1pPr lvl="0" algn="l" defTabSz="914400" rtl="0" eaLnBrk="1" latinLnBrk="0" hangingPunct="1">
              <a:lnSpc>
                <a:spcPct val="90000"/>
              </a:lnSpc>
              <a:spcBef>
                <a:spcPts val="0"/>
              </a:spcBef>
              <a:spcAft>
                <a:spcPts val="0"/>
              </a:spcAft>
              <a:buSzPts val="9600"/>
              <a:buNone/>
              <a:defRPr sz="9333" kern="1200">
                <a:solidFill>
                  <a:schemeClr val="tx1"/>
                </a:solidFill>
                <a:latin typeface="+mj-lt"/>
                <a:ea typeface="+mj-ea"/>
                <a:cs typeface="+mj-cs"/>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rPr lang="en" sz="6600" b="1" dirty="0">
                <a:latin typeface="Montserrat" pitchFamily="2" charset="77"/>
              </a:rPr>
              <a:t>31,719,230</a:t>
            </a:r>
            <a:endParaRPr sz="6600" b="1" dirty="0">
              <a:latin typeface="Montserrat" pitchFamily="2" charset="77"/>
            </a:endParaRPr>
          </a:p>
        </p:txBody>
      </p:sp>
      <p:grpSp>
        <p:nvGrpSpPr>
          <p:cNvPr id="49" name="Google Shape;1765;p51">
            <a:extLst>
              <a:ext uri="{FF2B5EF4-FFF2-40B4-BE49-F238E27FC236}">
                <a16:creationId xmlns:a16="http://schemas.microsoft.com/office/drawing/2014/main" id="{DAFA49E8-E8A1-34CB-C3FD-2DF9577745C3}"/>
              </a:ext>
            </a:extLst>
          </p:cNvPr>
          <p:cNvGrpSpPr/>
          <p:nvPr/>
        </p:nvGrpSpPr>
        <p:grpSpPr>
          <a:xfrm>
            <a:off x="5679910" y="5601648"/>
            <a:ext cx="843586" cy="717022"/>
            <a:chOff x="4660325" y="1866850"/>
            <a:chExt cx="68350" cy="58100"/>
          </a:xfrm>
        </p:grpSpPr>
        <p:sp>
          <p:nvSpPr>
            <p:cNvPr id="50" name="Google Shape;1766;p51">
              <a:extLst>
                <a:ext uri="{FF2B5EF4-FFF2-40B4-BE49-F238E27FC236}">
                  <a16:creationId xmlns:a16="http://schemas.microsoft.com/office/drawing/2014/main" id="{40E6C72F-D301-C1B1-5EF2-B35D66D491F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1" name="Google Shape;1767;p51">
              <a:extLst>
                <a:ext uri="{FF2B5EF4-FFF2-40B4-BE49-F238E27FC236}">
                  <a16:creationId xmlns:a16="http://schemas.microsoft.com/office/drawing/2014/main" id="{08DC83EB-D66B-7C21-EAEE-38DC1C52F57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52" name="Google Shape;2295;p63">
            <a:extLst>
              <a:ext uri="{FF2B5EF4-FFF2-40B4-BE49-F238E27FC236}">
                <a16:creationId xmlns:a16="http://schemas.microsoft.com/office/drawing/2014/main" id="{01B0C698-741B-0D41-6163-82FF9A3E7793}"/>
              </a:ext>
            </a:extLst>
          </p:cNvPr>
          <p:cNvSpPr txBox="1">
            <a:spLocks/>
          </p:cNvSpPr>
          <p:nvPr/>
        </p:nvSpPr>
        <p:spPr>
          <a:xfrm>
            <a:off x="6735300" y="4988507"/>
            <a:ext cx="4942649" cy="1943303"/>
          </a:xfrm>
          <a:prstGeom prst="rect">
            <a:avLst/>
          </a:prstGeom>
          <a:ln>
            <a:noFill/>
          </a:ln>
        </p:spPr>
        <p:txBody>
          <a:bodyPr spcFirstLastPara="1" wrap="square" lIns="121900" tIns="121900" rIns="121900" bIns="121900" anchor="ctr" anchorCtr="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6600" b="1" dirty="0">
                <a:latin typeface="Montserrat" pitchFamily="2" charset="77"/>
              </a:rPr>
              <a:t>19,354,755</a:t>
            </a:r>
          </a:p>
        </p:txBody>
      </p:sp>
      <p:graphicFrame>
        <p:nvGraphicFramePr>
          <p:cNvPr id="35" name="Tabella 27">
            <a:extLst>
              <a:ext uri="{FF2B5EF4-FFF2-40B4-BE49-F238E27FC236}">
                <a16:creationId xmlns:a16="http://schemas.microsoft.com/office/drawing/2014/main" id="{B02081B0-9CB6-50B6-D485-1A81A73F3052}"/>
              </a:ext>
            </a:extLst>
          </p:cNvPr>
          <p:cNvGraphicFramePr>
            <a:graphicFrameLocks noGrp="1"/>
          </p:cNvGraphicFramePr>
          <p:nvPr>
            <p:extLst>
              <p:ext uri="{D42A27DB-BD31-4B8C-83A1-F6EECF244321}">
                <p14:modId xmlns:p14="http://schemas.microsoft.com/office/powerpoint/2010/main" val="302533121"/>
              </p:ext>
            </p:extLst>
          </p:nvPr>
        </p:nvGraphicFramePr>
        <p:xfrm>
          <a:off x="557081" y="2176940"/>
          <a:ext cx="5160695" cy="2191105"/>
        </p:xfrm>
        <a:graphic>
          <a:graphicData uri="http://schemas.openxmlformats.org/drawingml/2006/table">
            <a:tbl>
              <a:tblPr firstRow="1" bandRow="1">
                <a:tableStyleId>{5C22544A-7EE6-4342-B048-85BDC9FD1C3A}</a:tableStyleId>
              </a:tblPr>
              <a:tblGrid>
                <a:gridCol w="5160695">
                  <a:extLst>
                    <a:ext uri="{9D8B030D-6E8A-4147-A177-3AD203B41FA5}">
                      <a16:colId xmlns:a16="http://schemas.microsoft.com/office/drawing/2014/main" val="1746546610"/>
                    </a:ext>
                  </a:extLst>
                </a:gridCol>
              </a:tblGrid>
              <a:tr h="313015">
                <a:tc>
                  <a:txBody>
                    <a:bodyPr/>
                    <a:lstStyle/>
                    <a:p>
                      <a:pPr algn="ctr"/>
                      <a:r>
                        <a:rPr lang="it-IT" sz="1400" dirty="0">
                          <a:latin typeface="Montserrat" pitchFamily="2" charset="77"/>
                        </a:rPr>
                        <a:t>TESTO ORIGINALE</a:t>
                      </a:r>
                    </a:p>
                  </a:txBody>
                  <a:tcPr marL="70039" marR="70039" marT="35019" marB="35019">
                    <a:solidFill>
                      <a:schemeClr val="tx1"/>
                    </a:solidFill>
                  </a:tcPr>
                </a:tc>
                <a:extLst>
                  <a:ext uri="{0D108BD9-81ED-4DB2-BD59-A6C34878D82A}">
                    <a16:rowId xmlns:a16="http://schemas.microsoft.com/office/drawing/2014/main" val="1763943452"/>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Cyclin-dependent</a:t>
                      </a:r>
                      <a:r>
                        <a:rPr lang="it-IT" sz="1400" dirty="0">
                          <a:latin typeface="Montserrat" pitchFamily="2" charset="77"/>
                        </a:rPr>
                        <a:t> </a:t>
                      </a:r>
                      <a:r>
                        <a:rPr lang="it-IT" sz="1400" dirty="0" err="1">
                          <a:latin typeface="Montserrat" pitchFamily="2" charset="77"/>
                        </a:rPr>
                        <a:t>kinases</a:t>
                      </a:r>
                      <a:r>
                        <a:rPr lang="it-IT" sz="1400" dirty="0">
                          <a:latin typeface="Montserrat" pitchFamily="2" charset="77"/>
                        </a:rPr>
                        <a:t> (</a:t>
                      </a:r>
                      <a:r>
                        <a:rPr lang="it-IT" sz="1400" dirty="0" err="1">
                          <a:latin typeface="Montserrat" pitchFamily="2" charset="77"/>
                        </a:rPr>
                        <a:t>CDKs</a:t>
                      </a:r>
                      <a:r>
                        <a:rPr lang="it-IT" sz="1400" dirty="0">
                          <a:latin typeface="Montserrat" pitchFamily="2" charset="77"/>
                        </a:rPr>
                        <a:t>) </a:t>
                      </a:r>
                      <a:r>
                        <a:rPr lang="it-IT" sz="1400" dirty="0" err="1">
                          <a:latin typeface="Montserrat" pitchFamily="2" charset="77"/>
                        </a:rPr>
                        <a:t>regulate</a:t>
                      </a:r>
                      <a:r>
                        <a:rPr lang="it-IT" sz="1400" dirty="0">
                          <a:latin typeface="Montserrat" pitchFamily="2" charset="77"/>
                        </a:rPr>
                        <a:t> a var...</a:t>
                      </a:r>
                    </a:p>
                  </a:txBody>
                  <a:tcPr marL="70039" marR="70039" marT="35019" marB="35019">
                    <a:solidFill>
                      <a:schemeClr val="tx1">
                        <a:lumMod val="40000"/>
                        <a:lumOff val="60000"/>
                      </a:schemeClr>
                    </a:solidFill>
                  </a:tcPr>
                </a:tc>
                <a:extLst>
                  <a:ext uri="{0D108BD9-81ED-4DB2-BD59-A6C34878D82A}">
                    <a16:rowId xmlns:a16="http://schemas.microsoft.com/office/drawing/2014/main" val="1067938956"/>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latin typeface="Montserrat" pitchFamily="2" charset="77"/>
                        </a:rPr>
                        <a:t>Abstract Background Non-small </a:t>
                      </a:r>
                      <a:r>
                        <a:rPr lang="it-IT" sz="1400" dirty="0" err="1">
                          <a:latin typeface="Montserrat" pitchFamily="2" charset="77"/>
                        </a:rPr>
                        <a:t>cell</a:t>
                      </a:r>
                      <a:r>
                        <a:rPr lang="it-IT" sz="1400" dirty="0">
                          <a:latin typeface="Montserrat" pitchFamily="2" charset="77"/>
                        </a:rPr>
                        <a:t> </a:t>
                      </a:r>
                      <a:r>
                        <a:rPr lang="it-IT" sz="1400" dirty="0" err="1">
                          <a:latin typeface="Montserrat" pitchFamily="2" charset="77"/>
                        </a:rPr>
                        <a:t>lung</a:t>
                      </a:r>
                      <a:r>
                        <a:rPr lang="it-IT" sz="1400" dirty="0">
                          <a:latin typeface="Montserrat" pitchFamily="2" charset="77"/>
                        </a:rPr>
                        <a:t> </a:t>
                      </a:r>
                      <a:r>
                        <a:rPr lang="it-IT" sz="1400" dirty="0" err="1">
                          <a:latin typeface="Montserrat" pitchFamily="2" charset="77"/>
                        </a:rPr>
                        <a:t>canc</a:t>
                      </a:r>
                      <a:r>
                        <a:rPr lang="it-IT" sz="1400" dirty="0">
                          <a:latin typeface="Montserrat" pitchFamily="2" charset="77"/>
                        </a:rPr>
                        <a:t>...</a:t>
                      </a:r>
                    </a:p>
                  </a:txBody>
                  <a:tcPr marL="70039" marR="70039" marT="35019" marB="35019">
                    <a:solidFill>
                      <a:schemeClr val="bg1">
                        <a:lumMod val="90000"/>
                      </a:schemeClr>
                    </a:solidFill>
                  </a:tcPr>
                </a:tc>
                <a:extLst>
                  <a:ext uri="{0D108BD9-81ED-4DB2-BD59-A6C34878D82A}">
                    <a16:rowId xmlns:a16="http://schemas.microsoft.com/office/drawing/2014/main" val="349603727"/>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Recent</a:t>
                      </a:r>
                      <a:r>
                        <a:rPr lang="it-IT" sz="1400" dirty="0">
                          <a:latin typeface="Montserrat" pitchFamily="2" charset="77"/>
                        </a:rPr>
                        <a:t> </a:t>
                      </a:r>
                      <a:r>
                        <a:rPr lang="it-IT" sz="1400" dirty="0" err="1">
                          <a:latin typeface="Montserrat" pitchFamily="2" charset="77"/>
                        </a:rPr>
                        <a:t>evidence</a:t>
                      </a:r>
                      <a:r>
                        <a:rPr lang="it-IT" sz="1400" dirty="0">
                          <a:latin typeface="Montserrat" pitchFamily="2" charset="77"/>
                        </a:rPr>
                        <a:t> </a:t>
                      </a:r>
                      <a:r>
                        <a:rPr lang="it-IT" sz="1400" dirty="0" err="1">
                          <a:latin typeface="Montserrat" pitchFamily="2" charset="77"/>
                        </a:rPr>
                        <a:t>has</a:t>
                      </a:r>
                      <a:r>
                        <a:rPr lang="it-IT" sz="1400" dirty="0">
                          <a:latin typeface="Montserrat" pitchFamily="2" charset="77"/>
                        </a:rPr>
                        <a:t> </a:t>
                      </a:r>
                      <a:r>
                        <a:rPr lang="it-IT" sz="1400" dirty="0" err="1">
                          <a:latin typeface="Montserrat" pitchFamily="2" charset="77"/>
                        </a:rPr>
                        <a:t>demonstrated</a:t>
                      </a:r>
                      <a:r>
                        <a:rPr lang="it-IT" sz="1400" dirty="0">
                          <a:latin typeface="Montserrat" pitchFamily="2" charset="77"/>
                        </a:rPr>
                        <a:t> </a:t>
                      </a:r>
                      <a:r>
                        <a:rPr lang="it-IT" sz="1400" dirty="0" err="1">
                          <a:latin typeface="Montserrat" pitchFamily="2" charset="77"/>
                        </a:rPr>
                        <a:t>that</a:t>
                      </a:r>
                      <a:r>
                        <a:rPr lang="it-IT" sz="1400" dirty="0">
                          <a:latin typeface="Montserrat" pitchFamily="2" charset="77"/>
                        </a:rPr>
                        <a:t> </a:t>
                      </a:r>
                      <a:r>
                        <a:rPr lang="it-IT" sz="1400" dirty="0" err="1">
                          <a:latin typeface="Montserrat" pitchFamily="2" charset="77"/>
                        </a:rPr>
                        <a:t>acquired</a:t>
                      </a:r>
                      <a:r>
                        <a:rPr lang="it-IT" sz="1400" dirty="0">
                          <a:latin typeface="Montserrat" pitchFamily="2" charset="77"/>
                        </a:rPr>
                        <a:t>...</a:t>
                      </a:r>
                    </a:p>
                  </a:txBody>
                  <a:tcPr marL="70039" marR="70039" marT="35019" marB="35019">
                    <a:solidFill>
                      <a:schemeClr val="tx1">
                        <a:lumMod val="40000"/>
                        <a:lumOff val="60000"/>
                      </a:schemeClr>
                    </a:solidFill>
                  </a:tcPr>
                </a:tc>
                <a:extLst>
                  <a:ext uri="{0D108BD9-81ED-4DB2-BD59-A6C34878D82A}">
                    <a16:rowId xmlns:a16="http://schemas.microsoft.com/office/drawing/2014/main" val="2323418497"/>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Oncogenic</a:t>
                      </a:r>
                      <a:r>
                        <a:rPr lang="it-IT" sz="1400" dirty="0">
                          <a:latin typeface="Montserrat" pitchFamily="2" charset="77"/>
                        </a:rPr>
                        <a:t> </a:t>
                      </a:r>
                      <a:r>
                        <a:rPr lang="it-IT" sz="1400" dirty="0" err="1">
                          <a:latin typeface="Montserrat" pitchFamily="2" charset="77"/>
                        </a:rPr>
                        <a:t>mutations</a:t>
                      </a:r>
                      <a:r>
                        <a:rPr lang="it-IT" sz="1400" dirty="0">
                          <a:latin typeface="Montserrat" pitchFamily="2" charset="77"/>
                        </a:rPr>
                        <a:t> in the </a:t>
                      </a:r>
                      <a:r>
                        <a:rPr lang="it-IT" sz="1400" dirty="0" err="1">
                          <a:latin typeface="Montserrat" pitchFamily="2" charset="77"/>
                        </a:rPr>
                        <a:t>monomeric</a:t>
                      </a:r>
                      <a:r>
                        <a:rPr lang="it-IT" sz="1400" dirty="0">
                          <a:latin typeface="Montserrat" pitchFamily="2" charset="77"/>
                        </a:rPr>
                        <a:t> </a:t>
                      </a:r>
                      <a:r>
                        <a:rPr lang="it-IT" sz="1400" dirty="0" err="1">
                          <a:latin typeface="Montserrat" pitchFamily="2" charset="77"/>
                        </a:rPr>
                        <a:t>Casitas</a:t>
                      </a:r>
                      <a:r>
                        <a:rPr lang="it-IT" sz="1400" dirty="0">
                          <a:latin typeface="Montserrat" pitchFamily="2" charset="77"/>
                        </a:rPr>
                        <a:t> B...</a:t>
                      </a:r>
                    </a:p>
                  </a:txBody>
                  <a:tcPr marL="70039" marR="70039" marT="35019" marB="35019">
                    <a:solidFill>
                      <a:schemeClr val="bg1">
                        <a:lumMod val="90000"/>
                      </a:schemeClr>
                    </a:solidFill>
                  </a:tcPr>
                </a:tc>
                <a:extLst>
                  <a:ext uri="{0D108BD9-81ED-4DB2-BD59-A6C34878D82A}">
                    <a16:rowId xmlns:a16="http://schemas.microsoft.com/office/drawing/2014/main" val="2639601910"/>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latin typeface="Montserrat" pitchFamily="2" charset="77"/>
                        </a:rPr>
                        <a:t>CBL </a:t>
                      </a:r>
                      <a:r>
                        <a:rPr lang="it-IT" sz="1400" dirty="0" err="1">
                          <a:latin typeface="Montserrat" pitchFamily="2" charset="77"/>
                        </a:rPr>
                        <a:t>is</a:t>
                      </a:r>
                      <a:r>
                        <a:rPr lang="it-IT" sz="1400" dirty="0">
                          <a:latin typeface="Montserrat" pitchFamily="2" charset="77"/>
                        </a:rPr>
                        <a:t> a negative </a:t>
                      </a:r>
                      <a:r>
                        <a:rPr lang="it-IT" sz="1400" dirty="0" err="1">
                          <a:latin typeface="Montserrat" pitchFamily="2" charset="77"/>
                        </a:rPr>
                        <a:t>regulator</a:t>
                      </a:r>
                      <a:r>
                        <a:rPr lang="it-IT" sz="1400" dirty="0">
                          <a:latin typeface="Montserrat" pitchFamily="2" charset="77"/>
                        </a:rPr>
                        <a:t> of </a:t>
                      </a:r>
                      <a:r>
                        <a:rPr lang="it-IT" sz="1400" dirty="0" err="1">
                          <a:latin typeface="Montserrat" pitchFamily="2" charset="77"/>
                        </a:rPr>
                        <a:t>activated</a:t>
                      </a:r>
                      <a:r>
                        <a:rPr lang="it-IT" sz="1400" dirty="0">
                          <a:latin typeface="Montserrat" pitchFamily="2" charset="77"/>
                        </a:rPr>
                        <a:t> </a:t>
                      </a:r>
                      <a:r>
                        <a:rPr lang="it-IT" sz="1400" dirty="0" err="1">
                          <a:latin typeface="Montserrat" pitchFamily="2" charset="77"/>
                        </a:rPr>
                        <a:t>recep</a:t>
                      </a:r>
                      <a:r>
                        <a:rPr lang="it-IT" sz="1400" dirty="0">
                          <a:latin typeface="Montserrat" pitchFamily="2" charset="77"/>
                        </a:rPr>
                        <a:t>...</a:t>
                      </a:r>
                    </a:p>
                  </a:txBody>
                  <a:tcPr marL="70039" marR="70039" marT="35019" marB="35019">
                    <a:solidFill>
                      <a:schemeClr val="tx1">
                        <a:lumMod val="40000"/>
                        <a:lumOff val="60000"/>
                      </a:schemeClr>
                    </a:solidFill>
                  </a:tcPr>
                </a:tc>
                <a:extLst>
                  <a:ext uri="{0D108BD9-81ED-4DB2-BD59-A6C34878D82A}">
                    <a16:rowId xmlns:a16="http://schemas.microsoft.com/office/drawing/2014/main" val="2303252188"/>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latin typeface="Montserrat" pitchFamily="2" charset="77"/>
                        </a:rPr>
                        <a:t>…</a:t>
                      </a:r>
                    </a:p>
                  </a:txBody>
                  <a:tcPr marL="70039" marR="70039" marT="35019" marB="35019">
                    <a:solidFill>
                      <a:schemeClr val="bg1">
                        <a:lumMod val="90000"/>
                      </a:schemeClr>
                    </a:solidFill>
                  </a:tcPr>
                </a:tc>
                <a:extLst>
                  <a:ext uri="{0D108BD9-81ED-4DB2-BD59-A6C34878D82A}">
                    <a16:rowId xmlns:a16="http://schemas.microsoft.com/office/drawing/2014/main" val="3493300585"/>
                  </a:ext>
                </a:extLst>
              </a:tr>
            </a:tbl>
          </a:graphicData>
        </a:graphic>
      </p:graphicFrame>
      <p:graphicFrame>
        <p:nvGraphicFramePr>
          <p:cNvPr id="36" name="Tabella 27">
            <a:extLst>
              <a:ext uri="{FF2B5EF4-FFF2-40B4-BE49-F238E27FC236}">
                <a16:creationId xmlns:a16="http://schemas.microsoft.com/office/drawing/2014/main" id="{1118F262-DF19-543F-EEE9-F6D08489D7F1}"/>
              </a:ext>
            </a:extLst>
          </p:cNvPr>
          <p:cNvGraphicFramePr>
            <a:graphicFrameLocks noGrp="1"/>
          </p:cNvGraphicFramePr>
          <p:nvPr>
            <p:extLst>
              <p:ext uri="{D42A27DB-BD31-4B8C-83A1-F6EECF244321}">
                <p14:modId xmlns:p14="http://schemas.microsoft.com/office/powerpoint/2010/main" val="1405407609"/>
              </p:ext>
            </p:extLst>
          </p:nvPr>
        </p:nvGraphicFramePr>
        <p:xfrm>
          <a:off x="6406898" y="2176940"/>
          <a:ext cx="5160695" cy="2191105"/>
        </p:xfrm>
        <a:graphic>
          <a:graphicData uri="http://schemas.openxmlformats.org/drawingml/2006/table">
            <a:tbl>
              <a:tblPr firstRow="1" bandRow="1">
                <a:tableStyleId>{5C22544A-7EE6-4342-B048-85BDC9FD1C3A}</a:tableStyleId>
              </a:tblPr>
              <a:tblGrid>
                <a:gridCol w="5160695">
                  <a:extLst>
                    <a:ext uri="{9D8B030D-6E8A-4147-A177-3AD203B41FA5}">
                      <a16:colId xmlns:a16="http://schemas.microsoft.com/office/drawing/2014/main" val="1746546610"/>
                    </a:ext>
                  </a:extLst>
                </a:gridCol>
              </a:tblGrid>
              <a:tr h="313015">
                <a:tc>
                  <a:txBody>
                    <a:bodyPr/>
                    <a:lstStyle/>
                    <a:p>
                      <a:pPr algn="ctr"/>
                      <a:r>
                        <a:rPr lang="it-IT" sz="1400" dirty="0">
                          <a:latin typeface="Montserrat" pitchFamily="2" charset="77"/>
                        </a:rPr>
                        <a:t>TESTO PROCESSATO</a:t>
                      </a:r>
                    </a:p>
                  </a:txBody>
                  <a:tcPr marL="70039" marR="70039" marT="35019" marB="35019">
                    <a:solidFill>
                      <a:schemeClr val="tx1"/>
                    </a:solidFill>
                  </a:tcPr>
                </a:tc>
                <a:extLst>
                  <a:ext uri="{0D108BD9-81ED-4DB2-BD59-A6C34878D82A}">
                    <a16:rowId xmlns:a16="http://schemas.microsoft.com/office/drawing/2014/main" val="1763943452"/>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cyclin</a:t>
                      </a:r>
                      <a:r>
                        <a:rPr lang="it-IT" sz="1400" dirty="0">
                          <a:latin typeface="Montserrat" pitchFamily="2" charset="77"/>
                        </a:rPr>
                        <a:t> </a:t>
                      </a:r>
                      <a:r>
                        <a:rPr lang="it-IT" sz="1400" dirty="0" err="1">
                          <a:latin typeface="Montserrat" pitchFamily="2" charset="77"/>
                        </a:rPr>
                        <a:t>dependent</a:t>
                      </a:r>
                      <a:r>
                        <a:rPr lang="it-IT" sz="1400" dirty="0">
                          <a:latin typeface="Montserrat" pitchFamily="2" charset="77"/>
                        </a:rPr>
                        <a:t> </a:t>
                      </a:r>
                      <a:r>
                        <a:rPr lang="it-IT" sz="1400" dirty="0" err="1">
                          <a:latin typeface="Montserrat" pitchFamily="2" charset="77"/>
                        </a:rPr>
                        <a:t>kinase</a:t>
                      </a:r>
                      <a:r>
                        <a:rPr lang="it-IT" sz="1400" dirty="0">
                          <a:latin typeface="Montserrat" pitchFamily="2" charset="77"/>
                        </a:rPr>
                        <a:t> </a:t>
                      </a:r>
                      <a:r>
                        <a:rPr lang="it-IT" sz="1400" dirty="0" err="1">
                          <a:latin typeface="Montserrat" pitchFamily="2" charset="77"/>
                        </a:rPr>
                        <a:t>cdks</a:t>
                      </a:r>
                      <a:r>
                        <a:rPr lang="it-IT" sz="1400" dirty="0">
                          <a:latin typeface="Montserrat" pitchFamily="2" charset="77"/>
                        </a:rPr>
                        <a:t> </a:t>
                      </a:r>
                      <a:r>
                        <a:rPr lang="it-IT" sz="1400" dirty="0" err="1">
                          <a:latin typeface="Montserrat" pitchFamily="2" charset="77"/>
                        </a:rPr>
                        <a:t>regulate</a:t>
                      </a:r>
                      <a:r>
                        <a:rPr lang="it-IT" sz="1400" dirty="0">
                          <a:latin typeface="Montserrat" pitchFamily="2" charset="77"/>
                        </a:rPr>
                        <a:t> </a:t>
                      </a:r>
                      <a:r>
                        <a:rPr lang="it-IT" sz="1400" dirty="0" err="1">
                          <a:latin typeface="Montserrat" pitchFamily="2" charset="77"/>
                        </a:rPr>
                        <a:t>variety</a:t>
                      </a:r>
                      <a:r>
                        <a:rPr lang="it-IT" sz="1400" dirty="0">
                          <a:latin typeface="Montserrat" pitchFamily="2" charset="77"/>
                        </a:rPr>
                        <a:t> ...</a:t>
                      </a:r>
                    </a:p>
                  </a:txBody>
                  <a:tcPr marL="70039" marR="70039" marT="35019" marB="35019">
                    <a:solidFill>
                      <a:schemeClr val="tx1">
                        <a:lumMod val="40000"/>
                        <a:lumOff val="60000"/>
                      </a:schemeClr>
                    </a:solidFill>
                  </a:tcPr>
                </a:tc>
                <a:extLst>
                  <a:ext uri="{0D108BD9-81ED-4DB2-BD59-A6C34878D82A}">
                    <a16:rowId xmlns:a16="http://schemas.microsoft.com/office/drawing/2014/main" val="1067938956"/>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latin typeface="Montserrat" pitchFamily="2" charset="77"/>
                        </a:rPr>
                        <a:t>abstract background non small </a:t>
                      </a:r>
                      <a:r>
                        <a:rPr lang="it-IT" sz="1400" dirty="0" err="1">
                          <a:latin typeface="Montserrat" pitchFamily="2" charset="77"/>
                        </a:rPr>
                        <a:t>cell</a:t>
                      </a:r>
                      <a:r>
                        <a:rPr lang="it-IT" sz="1400" dirty="0">
                          <a:latin typeface="Montserrat" pitchFamily="2" charset="77"/>
                        </a:rPr>
                        <a:t> </a:t>
                      </a:r>
                      <a:r>
                        <a:rPr lang="it-IT" sz="1400" dirty="0" err="1">
                          <a:latin typeface="Montserrat" pitchFamily="2" charset="77"/>
                        </a:rPr>
                        <a:t>lung</a:t>
                      </a:r>
                      <a:r>
                        <a:rPr lang="it-IT" sz="1400" dirty="0">
                          <a:latin typeface="Montserrat" pitchFamily="2" charset="77"/>
                        </a:rPr>
                        <a:t> </a:t>
                      </a:r>
                      <a:r>
                        <a:rPr lang="it-IT" sz="1400" dirty="0" err="1">
                          <a:latin typeface="Montserrat" pitchFamily="2" charset="77"/>
                        </a:rPr>
                        <a:t>cancer</a:t>
                      </a:r>
                      <a:r>
                        <a:rPr lang="it-IT" sz="1400" dirty="0">
                          <a:latin typeface="Montserrat" pitchFamily="2" charset="77"/>
                        </a:rPr>
                        <a:t>..</a:t>
                      </a:r>
                    </a:p>
                  </a:txBody>
                  <a:tcPr marL="70039" marR="70039" marT="35019" marB="35019">
                    <a:solidFill>
                      <a:schemeClr val="bg1">
                        <a:lumMod val="90000"/>
                      </a:schemeClr>
                    </a:solidFill>
                  </a:tcPr>
                </a:tc>
                <a:extLst>
                  <a:ext uri="{0D108BD9-81ED-4DB2-BD59-A6C34878D82A}">
                    <a16:rowId xmlns:a16="http://schemas.microsoft.com/office/drawing/2014/main" val="349603727"/>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recent</a:t>
                      </a:r>
                      <a:r>
                        <a:rPr lang="it-IT" sz="1400" dirty="0">
                          <a:latin typeface="Montserrat" pitchFamily="2" charset="77"/>
                        </a:rPr>
                        <a:t> </a:t>
                      </a:r>
                      <a:r>
                        <a:rPr lang="it-IT" sz="1400" dirty="0" err="1">
                          <a:latin typeface="Montserrat" pitchFamily="2" charset="77"/>
                        </a:rPr>
                        <a:t>evidence</a:t>
                      </a:r>
                      <a:r>
                        <a:rPr lang="it-IT" sz="1400" dirty="0">
                          <a:latin typeface="Montserrat" pitchFamily="2" charset="77"/>
                        </a:rPr>
                        <a:t> </a:t>
                      </a:r>
                      <a:r>
                        <a:rPr lang="it-IT" sz="1400" dirty="0" err="1">
                          <a:latin typeface="Montserrat" pitchFamily="2" charset="77"/>
                        </a:rPr>
                        <a:t>demonstrated</a:t>
                      </a:r>
                      <a:r>
                        <a:rPr lang="it-IT" sz="1400" dirty="0">
                          <a:latin typeface="Montserrat" pitchFamily="2" charset="77"/>
                        </a:rPr>
                        <a:t> </a:t>
                      </a:r>
                      <a:r>
                        <a:rPr lang="it-IT" sz="1400" dirty="0" err="1">
                          <a:latin typeface="Montserrat" pitchFamily="2" charset="77"/>
                        </a:rPr>
                        <a:t>acquired</a:t>
                      </a:r>
                      <a:r>
                        <a:rPr lang="it-IT" sz="1400" dirty="0">
                          <a:latin typeface="Montserrat" pitchFamily="2" charset="77"/>
                        </a:rPr>
                        <a:t> </a:t>
                      </a:r>
                      <a:r>
                        <a:rPr lang="it-IT" sz="1400" dirty="0" err="1">
                          <a:latin typeface="Montserrat" pitchFamily="2" charset="77"/>
                        </a:rPr>
                        <a:t>uniparen</a:t>
                      </a:r>
                      <a:r>
                        <a:rPr lang="it-IT" sz="1400" dirty="0">
                          <a:latin typeface="Montserrat" pitchFamily="2" charset="77"/>
                        </a:rPr>
                        <a:t>...</a:t>
                      </a:r>
                    </a:p>
                  </a:txBody>
                  <a:tcPr marL="70039" marR="70039" marT="35019" marB="35019">
                    <a:solidFill>
                      <a:schemeClr val="tx1">
                        <a:lumMod val="40000"/>
                        <a:lumOff val="60000"/>
                      </a:schemeClr>
                    </a:solidFill>
                  </a:tcPr>
                </a:tc>
                <a:extLst>
                  <a:ext uri="{0D108BD9-81ED-4DB2-BD59-A6C34878D82A}">
                    <a16:rowId xmlns:a16="http://schemas.microsoft.com/office/drawing/2014/main" val="2323418497"/>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oncogenic</a:t>
                      </a:r>
                      <a:r>
                        <a:rPr lang="it-IT" sz="1400" dirty="0">
                          <a:latin typeface="Montserrat" pitchFamily="2" charset="77"/>
                        </a:rPr>
                        <a:t> </a:t>
                      </a:r>
                      <a:r>
                        <a:rPr lang="it-IT" sz="1400" dirty="0" err="1">
                          <a:latin typeface="Montserrat" pitchFamily="2" charset="77"/>
                        </a:rPr>
                        <a:t>mutation</a:t>
                      </a:r>
                      <a:r>
                        <a:rPr lang="it-IT" sz="1400" dirty="0">
                          <a:latin typeface="Montserrat" pitchFamily="2" charset="77"/>
                        </a:rPr>
                        <a:t> </a:t>
                      </a:r>
                      <a:r>
                        <a:rPr lang="it-IT" sz="1400" dirty="0" err="1">
                          <a:latin typeface="Montserrat" pitchFamily="2" charset="77"/>
                        </a:rPr>
                        <a:t>monomeric</a:t>
                      </a:r>
                      <a:r>
                        <a:rPr lang="it-IT" sz="1400" dirty="0">
                          <a:latin typeface="Montserrat" pitchFamily="2" charset="77"/>
                        </a:rPr>
                        <a:t> </a:t>
                      </a:r>
                      <a:r>
                        <a:rPr lang="it-IT" sz="1400" dirty="0" err="1">
                          <a:latin typeface="Montserrat" pitchFamily="2" charset="77"/>
                        </a:rPr>
                        <a:t>casitas</a:t>
                      </a:r>
                      <a:r>
                        <a:rPr lang="it-IT" sz="1400" dirty="0">
                          <a:latin typeface="Montserrat" pitchFamily="2" charset="77"/>
                        </a:rPr>
                        <a:t> </a:t>
                      </a:r>
                      <a:r>
                        <a:rPr lang="it-IT" sz="1400" dirty="0" err="1">
                          <a:latin typeface="Montserrat" pitchFamily="2" charset="77"/>
                        </a:rPr>
                        <a:t>lineage</a:t>
                      </a:r>
                      <a:r>
                        <a:rPr lang="it-IT" sz="1400" dirty="0">
                          <a:latin typeface="Montserrat" pitchFamily="2" charset="77"/>
                        </a:rPr>
                        <a:t> l...</a:t>
                      </a:r>
                    </a:p>
                  </a:txBody>
                  <a:tcPr marL="70039" marR="70039" marT="35019" marB="35019">
                    <a:solidFill>
                      <a:schemeClr val="bg1">
                        <a:lumMod val="90000"/>
                      </a:schemeClr>
                    </a:solidFill>
                  </a:tcPr>
                </a:tc>
                <a:extLst>
                  <a:ext uri="{0D108BD9-81ED-4DB2-BD59-A6C34878D82A}">
                    <a16:rowId xmlns:a16="http://schemas.microsoft.com/office/drawing/2014/main" val="2639601910"/>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err="1">
                          <a:latin typeface="Montserrat" pitchFamily="2" charset="77"/>
                        </a:rPr>
                        <a:t>cbl</a:t>
                      </a:r>
                      <a:r>
                        <a:rPr lang="it-IT" sz="1400" dirty="0">
                          <a:latin typeface="Montserrat" pitchFamily="2" charset="77"/>
                        </a:rPr>
                        <a:t> negative </a:t>
                      </a:r>
                      <a:r>
                        <a:rPr lang="it-IT" sz="1400" dirty="0" err="1">
                          <a:latin typeface="Montserrat" pitchFamily="2" charset="77"/>
                        </a:rPr>
                        <a:t>regulator</a:t>
                      </a:r>
                      <a:r>
                        <a:rPr lang="it-IT" sz="1400" dirty="0">
                          <a:latin typeface="Montserrat" pitchFamily="2" charset="77"/>
                        </a:rPr>
                        <a:t> </a:t>
                      </a:r>
                      <a:r>
                        <a:rPr lang="it-IT" sz="1400" dirty="0" err="1">
                          <a:latin typeface="Montserrat" pitchFamily="2" charset="77"/>
                        </a:rPr>
                        <a:t>activated</a:t>
                      </a:r>
                      <a:r>
                        <a:rPr lang="it-IT" sz="1400" dirty="0">
                          <a:latin typeface="Montserrat" pitchFamily="2" charset="77"/>
                        </a:rPr>
                        <a:t> receptor </a:t>
                      </a:r>
                      <a:r>
                        <a:rPr lang="it-IT" sz="1400" dirty="0" err="1">
                          <a:latin typeface="Montserrat" pitchFamily="2" charset="77"/>
                        </a:rPr>
                        <a:t>tyro</a:t>
                      </a:r>
                      <a:r>
                        <a:rPr lang="it-IT" sz="1400" dirty="0">
                          <a:latin typeface="Montserrat" pitchFamily="2" charset="77"/>
                        </a:rPr>
                        <a:t>...</a:t>
                      </a:r>
                    </a:p>
                  </a:txBody>
                  <a:tcPr marL="70039" marR="70039" marT="35019" marB="35019">
                    <a:solidFill>
                      <a:schemeClr val="tx1">
                        <a:lumMod val="40000"/>
                        <a:lumOff val="60000"/>
                      </a:schemeClr>
                    </a:solidFill>
                  </a:tcPr>
                </a:tc>
                <a:extLst>
                  <a:ext uri="{0D108BD9-81ED-4DB2-BD59-A6C34878D82A}">
                    <a16:rowId xmlns:a16="http://schemas.microsoft.com/office/drawing/2014/main" val="2303252188"/>
                  </a:ext>
                </a:extLst>
              </a:tr>
              <a:tr h="313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latin typeface="Montserrat" pitchFamily="2" charset="77"/>
                        </a:rPr>
                        <a:t>…</a:t>
                      </a:r>
                    </a:p>
                  </a:txBody>
                  <a:tcPr marL="70039" marR="70039" marT="35019" marB="35019">
                    <a:solidFill>
                      <a:schemeClr val="bg1">
                        <a:lumMod val="90000"/>
                      </a:schemeClr>
                    </a:solidFill>
                  </a:tcPr>
                </a:tc>
                <a:extLst>
                  <a:ext uri="{0D108BD9-81ED-4DB2-BD59-A6C34878D82A}">
                    <a16:rowId xmlns:a16="http://schemas.microsoft.com/office/drawing/2014/main" val="3493300585"/>
                  </a:ext>
                </a:extLst>
              </a:tr>
            </a:tbl>
          </a:graphicData>
        </a:graphic>
      </p:graphicFrame>
    </p:spTree>
    <p:extLst>
      <p:ext uri="{BB962C8B-B14F-4D97-AF65-F5344CB8AC3E}">
        <p14:creationId xmlns:p14="http://schemas.microsoft.com/office/powerpoint/2010/main" val="3327111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i Office">
  <a:themeElements>
    <a:clrScheme name="TESI">
      <a:dk1>
        <a:srgbClr val="152F63"/>
      </a:dk1>
      <a:lt1>
        <a:srgbClr val="F7F9FB"/>
      </a:lt1>
      <a:dk2>
        <a:srgbClr val="AF6854"/>
      </a:dk2>
      <a:lt2>
        <a:srgbClr val="FFD0CA"/>
      </a:lt2>
      <a:accent1>
        <a:srgbClr val="ED822B"/>
      </a:accent1>
      <a:accent2>
        <a:srgbClr val="EFD865"/>
      </a:accent2>
      <a:accent3>
        <a:srgbClr val="96E8EA"/>
      </a:accent3>
      <a:accent4>
        <a:srgbClr val="3B8BFF"/>
      </a:accent4>
      <a:accent5>
        <a:srgbClr val="A052DD"/>
      </a:accent5>
      <a:accent6>
        <a:srgbClr val="FC83A0"/>
      </a:accent6>
      <a:hlink>
        <a:srgbClr val="152F63"/>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dk1"/>
        </a:solidFill>
        <a:ln>
          <a:noFill/>
        </a:ln>
      </a:spPr>
      <a:bodyPr spcFirstLastPara="1" wrap="square" lIns="121900" tIns="121900" rIns="121900" bIns="121900" anchor="ctr" anchorCtr="0">
        <a:noAutofit/>
      </a:bodyPr>
      <a:lstStyle>
        <a:defPPr marL="0" indent="0" algn="l" rtl="0">
          <a:spcBef>
            <a:spcPts val="0"/>
          </a:spcBef>
          <a:spcAft>
            <a:spcPts val="0"/>
          </a:spcAft>
          <a:buNone/>
          <a:defRPr sz="240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3424</TotalTime>
  <Words>1751</Words>
  <Application>Microsoft Macintosh PowerPoint</Application>
  <PresentationFormat>Widescreen</PresentationFormat>
  <Paragraphs>228</Paragraphs>
  <Slides>19</Slides>
  <Notes>19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19</vt:i4>
      </vt:variant>
    </vt:vector>
  </HeadingPairs>
  <TitlesOfParts>
    <vt:vector size="26" baseType="lpstr">
      <vt:lpstr>Arial</vt:lpstr>
      <vt:lpstr>Calibri</vt:lpstr>
      <vt:lpstr>Calibri Light</vt:lpstr>
      <vt:lpstr>Montserrat</vt:lpstr>
      <vt:lpstr>Montserrat Medium</vt:lpstr>
      <vt:lpstr>Montserrat SemiBold</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Diego</dc:creator>
  <cp:lastModifiedBy>Diego</cp:lastModifiedBy>
  <cp:revision>28</cp:revision>
  <dcterms:created xsi:type="dcterms:W3CDTF">2024-12-05T11:34:42Z</dcterms:created>
  <dcterms:modified xsi:type="dcterms:W3CDTF">2024-12-12T15:52:43Z</dcterms:modified>
</cp:coreProperties>
</file>